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Default Extension="fntdata" ContentType="application/x-fontdata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314" r:id="rId2"/>
    <p:sldId id="274" r:id="rId3"/>
    <p:sldId id="275" r:id="rId4"/>
    <p:sldId id="276" r:id="rId5"/>
    <p:sldId id="316" r:id="rId6"/>
    <p:sldId id="317" r:id="rId7"/>
    <p:sldId id="318" r:id="rId8"/>
    <p:sldId id="277" r:id="rId9"/>
    <p:sldId id="278" r:id="rId10"/>
    <p:sldId id="279" r:id="rId11"/>
    <p:sldId id="280" r:id="rId12"/>
    <p:sldId id="281" r:id="rId13"/>
    <p:sldId id="319" r:id="rId14"/>
    <p:sldId id="320" r:id="rId15"/>
    <p:sldId id="282" r:id="rId16"/>
    <p:sldId id="321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257" r:id="rId49"/>
    <p:sldId id="259" r:id="rId50"/>
    <p:sldId id="260" r:id="rId51"/>
    <p:sldId id="261" r:id="rId52"/>
    <p:sldId id="262" r:id="rId53"/>
    <p:sldId id="263" r:id="rId54"/>
    <p:sldId id="271" r:id="rId55"/>
    <p:sldId id="265" r:id="rId56"/>
    <p:sldId id="266" r:id="rId57"/>
    <p:sldId id="272" r:id="rId58"/>
    <p:sldId id="270" r:id="rId59"/>
    <p:sldId id="269" r:id="rId60"/>
  </p:sldIdLst>
  <p:sldSz cx="9144000" cy="5143500" type="screen16x9"/>
  <p:notesSz cx="6858000" cy="9144000"/>
  <p:embeddedFontLst>
    <p:embeddedFont>
      <p:font typeface="Calibri" pitchFamily="34" charset="0"/>
      <p:regular r:id="rId61"/>
      <p:bold r:id="rId62"/>
      <p:italic r:id="rId63"/>
      <p:boldItalic r:id="rId64"/>
    </p:embeddedFont>
    <p:embeddedFont>
      <p:font typeface="ＭＳ Ｐゴシック" pitchFamily="34" charset="-128"/>
      <p:regular r:id="rId65"/>
    </p:embeddedFont>
    <p:embeddedFont>
      <p:font typeface="Haettenschweiler" pitchFamily="34" charset="0"/>
      <p:regular r:id="rId66"/>
    </p:embeddedFont>
    <p:embeddedFont>
      <p:font typeface="M+ 1p" charset="-128"/>
      <p:regular r:id="rId67"/>
      <p:bold r:id="rId68"/>
    </p:embeddedFont>
    <p:embeddedFont>
      <p:font typeface="Rockwell Extra Bold" pitchFamily="18" charset="0"/>
      <p:bold r:id="rId6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B0AE"/>
    <a:srgbClr val="8A918F"/>
  </p:clrMru>
  <p:extLst>
    <p:ext uri="{E76CE94A-603C-4142-B9EB-6D1370010A27}">
      <p14:discardImageEditData xmlns:p14="http://schemas.microsoft.com/office/powerpoint/2010/main" xmlns="" xmlns:mv="urn:schemas-microsoft-com:mac:vml" xmlns:mc="http://schemas.openxmlformats.org/markup-compatibility/2006" val="0"/>
    </p:ext>
    <p:ext uri="{D31A062A-798A-4329-ABDD-BBA856620510}">
      <p14:defaultImageDpi xmlns:p14="http://schemas.microsoft.com/office/powerpoint/2010/main" xmlns="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18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5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2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073776509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ing_raise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0" y="0"/>
            <a:ext cx="9144000" cy="3705876"/>
          </a:xfrm>
        </p:spPr>
        <p:txBody>
          <a:bodyPr lIns="182880" tIns="457200" rIns="182880" anchor="t" anchorCtr="0"/>
          <a:lstStyle>
            <a:lvl1pPr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84" charset="0"/>
              <a:defRPr lang="en-US" sz="4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  <a:cs typeface="Adobe Arabic" pitchFamily="18" charset="-78"/>
              </a:defRPr>
            </a:lvl1pPr>
            <a:lvl2pPr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84" charset="0"/>
              <a:defRPr lang="en-US" sz="4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  <a:cs typeface="Adobe Arabic" pitchFamily="18" charset="-78"/>
              </a:defRPr>
            </a:lvl2pPr>
            <a:lvl3pPr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84" charset="0"/>
              <a:defRPr lang="en-US" sz="4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  <a:cs typeface="Adobe Arabic" pitchFamily="18" charset="-78"/>
              </a:defRPr>
            </a:lvl3pPr>
            <a:lvl4pPr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84" charset="0"/>
              <a:defRPr lang="en-US" sz="4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  <a:cs typeface="Adobe Arabic" pitchFamily="18" charset="-78"/>
              </a:defRPr>
            </a:lvl4pPr>
            <a:lvl5pPr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84" charset="0"/>
              <a:defRPr lang="en-US" sz="4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  <a:cs typeface="Adobe Arabic" pitchFamily="18" charset="-7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800880949"/>
      </p:ext>
    </p:extLst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0" y="0"/>
            <a:ext cx="9144000" cy="5143500"/>
          </a:xfrm>
        </p:spPr>
        <p:txBody>
          <a:bodyPr lIns="182880" rIns="182880"/>
          <a:lstStyle>
            <a:lvl1pPr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84" charset="0"/>
              <a:defRPr lang="en-US" sz="4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  <a:cs typeface="Adobe Arabic" pitchFamily="18" charset="-78"/>
              </a:defRPr>
            </a:lvl1pPr>
            <a:lvl2pPr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84" charset="0"/>
              <a:defRPr lang="en-US" sz="4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  <a:cs typeface="Adobe Arabic" pitchFamily="18" charset="-78"/>
              </a:defRPr>
            </a:lvl2pPr>
            <a:lvl3pPr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84" charset="0"/>
              <a:defRPr lang="en-US" sz="4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  <a:cs typeface="Adobe Arabic" pitchFamily="18" charset="-78"/>
              </a:defRPr>
            </a:lvl3pPr>
            <a:lvl4pPr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84" charset="0"/>
              <a:defRPr lang="en-US" sz="4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  <a:cs typeface="Adobe Arabic" pitchFamily="18" charset="-78"/>
              </a:defRPr>
            </a:lvl4pPr>
            <a:lvl5pPr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84" charset="0"/>
              <a:defRPr lang="en-US" sz="4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Caslon Pro" pitchFamily="18" charset="0"/>
                <a:cs typeface="Adobe Arabic" pitchFamily="18" charset="-7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781932956"/>
      </p:ext>
    </p:extLst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e_rai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0" y="0"/>
            <a:ext cx="9144000" cy="3705876"/>
          </a:xfrm>
        </p:spPr>
        <p:txBody>
          <a:bodyPr lIns="182880" tIns="457200" rIns="182880" anchor="t" anchorCtr="0"/>
          <a:lstStyle>
            <a:lvl1pPr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84" charset="0"/>
              <a:defRPr lang="en-US" sz="4000" dirty="0" smtClean="0">
                <a:latin typeface="Adobe Caslon Pro" pitchFamily="18" charset="0"/>
                <a:cs typeface="Adobe Arabic" pitchFamily="18" charset="-78"/>
              </a:defRPr>
            </a:lvl1pPr>
            <a:lvl2pPr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84" charset="0"/>
              <a:defRPr lang="en-US" sz="4000" dirty="0" smtClean="0">
                <a:latin typeface="Adobe Caslon Pro" pitchFamily="18" charset="0"/>
                <a:cs typeface="Adobe Arabic" pitchFamily="18" charset="-78"/>
              </a:defRPr>
            </a:lvl2pPr>
            <a:lvl3pPr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84" charset="0"/>
              <a:defRPr lang="en-US" sz="4000" dirty="0" smtClean="0">
                <a:latin typeface="Adobe Caslon Pro" pitchFamily="18" charset="0"/>
                <a:cs typeface="Adobe Arabic" pitchFamily="18" charset="-78"/>
              </a:defRPr>
            </a:lvl3pPr>
            <a:lvl4pPr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84" charset="0"/>
              <a:defRPr lang="en-US" sz="4000" dirty="0" smtClean="0">
                <a:latin typeface="Adobe Caslon Pro" pitchFamily="18" charset="0"/>
                <a:cs typeface="Adobe Arabic" pitchFamily="18" charset="-78"/>
              </a:defRPr>
            </a:lvl4pPr>
            <a:lvl5pPr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84" charset="0"/>
              <a:defRPr lang="en-US" sz="4000" dirty="0">
                <a:latin typeface="Adobe Caslon Pro" pitchFamily="18" charset="0"/>
                <a:cs typeface="Adobe Arabic" pitchFamily="18" charset="-7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118410874"/>
      </p:ext>
    </p:extLst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0" y="0"/>
            <a:ext cx="9144000" cy="5143500"/>
          </a:xfrm>
        </p:spPr>
        <p:txBody>
          <a:bodyPr lIns="182880" rIns="182880"/>
          <a:lstStyle>
            <a:lvl1pPr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84" charset="0"/>
              <a:defRPr lang="en-US" sz="4000" dirty="0" smtClean="0">
                <a:latin typeface="Adobe Caslon Pro" pitchFamily="18" charset="0"/>
                <a:cs typeface="Adobe Arabic" pitchFamily="18" charset="-78"/>
              </a:defRPr>
            </a:lvl1pPr>
            <a:lvl2pPr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84" charset="0"/>
              <a:defRPr lang="en-US" sz="4000" dirty="0" smtClean="0">
                <a:latin typeface="Adobe Caslon Pro" pitchFamily="18" charset="0"/>
                <a:cs typeface="Adobe Arabic" pitchFamily="18" charset="-78"/>
              </a:defRPr>
            </a:lvl2pPr>
            <a:lvl3pPr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84" charset="0"/>
              <a:defRPr lang="en-US" sz="4000" dirty="0" smtClean="0">
                <a:latin typeface="Adobe Caslon Pro" pitchFamily="18" charset="0"/>
                <a:cs typeface="Adobe Arabic" pitchFamily="18" charset="-78"/>
              </a:defRPr>
            </a:lvl3pPr>
            <a:lvl4pPr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84" charset="0"/>
              <a:defRPr lang="en-US" sz="4000" dirty="0" smtClean="0">
                <a:latin typeface="Adobe Caslon Pro" pitchFamily="18" charset="0"/>
                <a:cs typeface="Adobe Arabic" pitchFamily="18" charset="-78"/>
              </a:defRPr>
            </a:lvl4pPr>
            <a:lvl5pPr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84" charset="0"/>
              <a:defRPr lang="en-US" sz="4000" dirty="0">
                <a:latin typeface="Adobe Caslon Pro" pitchFamily="18" charset="0"/>
                <a:cs typeface="Adobe Arabic" pitchFamily="18" charset="-7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555586720"/>
      </p:ext>
    </p:extLst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ng_rai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 userDrawn="1"/>
        </p:nvSpPr>
        <p:spPr bwMode="auto">
          <a:xfrm>
            <a:off x="76200" y="4972052"/>
            <a:ext cx="8991600" cy="104775"/>
          </a:xfrm>
          <a:prstGeom prst="rect">
            <a:avLst/>
          </a:prstGeom>
          <a:noFill/>
          <a:ln w="9525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 algn="r">
              <a:spcBef>
                <a:spcPts val="550"/>
              </a:spcBef>
              <a:defRPr/>
            </a:pPr>
            <a:r>
              <a:rPr lang="en-US" sz="1000" b="1" dirty="0">
                <a:solidFill>
                  <a:prstClr val="white"/>
                </a:solidFill>
                <a:latin typeface="Calibri" pitchFamily="34" charset="0"/>
                <a:cs typeface="Arial" charset="0"/>
              </a:rPr>
              <a:t>CCLI# 2897150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0" y="3"/>
            <a:ext cx="9144000" cy="4137923"/>
          </a:xfrm>
        </p:spPr>
        <p:txBody>
          <a:bodyPr tIns="228600" anchor="t" anchorCtr="0"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964613732"/>
      </p:ext>
    </p:extLst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 userDrawn="1"/>
        </p:nvSpPr>
        <p:spPr bwMode="auto">
          <a:xfrm>
            <a:off x="76200" y="4972052"/>
            <a:ext cx="8991600" cy="104775"/>
          </a:xfrm>
          <a:prstGeom prst="rect">
            <a:avLst/>
          </a:prstGeom>
          <a:noFill/>
          <a:ln w="9525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 algn="r">
              <a:spcBef>
                <a:spcPts val="550"/>
              </a:spcBef>
              <a:defRPr/>
            </a:pPr>
            <a:r>
              <a:rPr lang="en-US" sz="1000" b="1" dirty="0">
                <a:solidFill>
                  <a:prstClr val="white"/>
                </a:solidFill>
                <a:latin typeface="Calibri" pitchFamily="34" charset="0"/>
                <a:cs typeface="Arial" charset="0"/>
              </a:rPr>
              <a:t>CCLI# 2897150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0" y="1"/>
            <a:ext cx="9144000" cy="4929188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590347047"/>
      </p:ext>
    </p:extLst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erm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hasCustomPrompt="1"/>
          </p:nvPr>
        </p:nvSpPr>
        <p:spPr>
          <a:xfrm>
            <a:off x="228600" y="2571750"/>
            <a:ext cx="8686800" cy="2571750"/>
          </a:xfrm>
          <a:noFill/>
          <a:effectLst/>
        </p:spPr>
        <p:txBody>
          <a:bodyPr lIns="182880" tIns="548640" rIns="182880" bIns="548640" anchor="ctr" anchorCtr="0">
            <a:noAutofit/>
          </a:bodyPr>
          <a:lstStyle>
            <a:lvl1pPr marL="0" indent="0" algn="ctr" rtl="0" eaLnBrk="0" fontAlgn="base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itchFamily="84" charset="0"/>
              <a:defRPr lang="en-US" sz="6600" cap="all" spc="0" baseline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League Gothic" pitchFamily="50" charset="0"/>
                <a:ea typeface="M+ 1p" pitchFamily="34" charset="-128"/>
                <a:cs typeface="League Gothic" pitchFamily="50" charset="0"/>
              </a:defRPr>
            </a:lvl1pPr>
            <a:lvl2pPr marL="0" indent="0"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 lang="en-US" sz="8000" dirty="0" smtClean="0"/>
            </a:lvl2pPr>
            <a:lvl3pPr marL="0" indent="0"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 lang="en-US" sz="8000" dirty="0" smtClean="0"/>
            </a:lvl3pPr>
            <a:lvl4pPr marL="0" indent="0"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 lang="en-US" sz="8000" dirty="0" smtClean="0"/>
            </a:lvl4pPr>
            <a:lvl5pPr marL="0" indent="0"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 lang="en-US" sz="800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273295106"/>
      </p:ext>
    </p:extLst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ADC14CC1-E6DA-46BF-A5B4-D866AB72D083}" type="datetimeFigureOut">
              <a:rPr lang="en-US" smtClean="0"/>
              <a:pPr/>
              <a:t>11/20/2012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EC2AA0C9-362E-43CF-937D-A438EC0570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ln>
            <a:noFill/>
          </a:ln>
        </p:spPr>
        <p:txBody>
          <a:bodyPr vert="horz" wrap="square" lIns="18288" tIns="18288" rIns="18288" bIns="18288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10228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 spd="slow" advClick="0"/>
  <p:txStyles>
    <p:titleStyle>
      <a:lvl1pPr algn="ctr" rtl="0" eaLnBrk="0" fontAlgn="base" hangingPunct="0">
        <a:spcBef>
          <a:spcPts val="600"/>
        </a:spcBef>
        <a:spcAft>
          <a:spcPct val="0"/>
        </a:spcAft>
        <a:defRPr lang="en-US" sz="5400" b="0" kern="1200" cap="none" spc="0" baseline="0" dirty="0">
          <a:ln w="18415" cmpd="sng">
            <a:solidFill>
              <a:schemeClr val="bg1"/>
            </a:solidFill>
            <a:prstDash val="solid"/>
          </a:ln>
          <a:solidFill>
            <a:schemeClr val="bg1"/>
          </a:solidFill>
          <a:effectLst/>
          <a:latin typeface="HelveticaNeue LT 67 MdCn" pitchFamily="2" charset="0"/>
          <a:ea typeface="M+ 1p" pitchFamily="34" charset="-128"/>
          <a:cs typeface="HelveticaNeue LT 67 MdCn" pitchFamily="2" charset="0"/>
        </a:defRPr>
      </a:lvl1pPr>
      <a:lvl2pPr algn="ctr" rtl="0" eaLnBrk="0" fontAlgn="base" hangingPunct="0">
        <a:spcBef>
          <a:spcPts val="600"/>
        </a:spcBef>
        <a:spcAft>
          <a:spcPct val="0"/>
        </a:spcAft>
        <a:defRPr sz="4400">
          <a:solidFill>
            <a:srgbClr val="FFFFFF"/>
          </a:solidFill>
          <a:latin typeface="Rockwell Extra Bold" pitchFamily="84" charset="0"/>
          <a:ea typeface="M+ 1p" charset="0"/>
          <a:cs typeface="M+ 1p" charset="0"/>
        </a:defRPr>
      </a:lvl2pPr>
      <a:lvl3pPr algn="ctr" rtl="0" eaLnBrk="0" fontAlgn="base" hangingPunct="0">
        <a:spcBef>
          <a:spcPts val="600"/>
        </a:spcBef>
        <a:spcAft>
          <a:spcPct val="0"/>
        </a:spcAft>
        <a:defRPr sz="4400">
          <a:solidFill>
            <a:srgbClr val="FFFFFF"/>
          </a:solidFill>
          <a:latin typeface="Rockwell Extra Bold" pitchFamily="84" charset="0"/>
          <a:ea typeface="M+ 1p" charset="0"/>
          <a:cs typeface="M+ 1p" charset="0"/>
        </a:defRPr>
      </a:lvl3pPr>
      <a:lvl4pPr algn="ctr" rtl="0" eaLnBrk="0" fontAlgn="base" hangingPunct="0">
        <a:spcBef>
          <a:spcPts val="600"/>
        </a:spcBef>
        <a:spcAft>
          <a:spcPct val="0"/>
        </a:spcAft>
        <a:defRPr sz="4400">
          <a:solidFill>
            <a:srgbClr val="FFFFFF"/>
          </a:solidFill>
          <a:latin typeface="Rockwell Extra Bold" pitchFamily="84" charset="0"/>
          <a:ea typeface="M+ 1p" charset="0"/>
          <a:cs typeface="M+ 1p" charset="0"/>
        </a:defRPr>
      </a:lvl4pPr>
      <a:lvl5pPr algn="ctr" rtl="0" eaLnBrk="0" fontAlgn="base" hangingPunct="0">
        <a:spcBef>
          <a:spcPts val="600"/>
        </a:spcBef>
        <a:spcAft>
          <a:spcPct val="0"/>
        </a:spcAft>
        <a:defRPr sz="4400">
          <a:solidFill>
            <a:srgbClr val="FFFFFF"/>
          </a:solidFill>
          <a:latin typeface="Rockwell Extra Bold" pitchFamily="84" charset="0"/>
          <a:ea typeface="M+ 1p" charset="0"/>
          <a:cs typeface="M+ 1p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Myriad Condensed Web" charset="0"/>
          <a:ea typeface="ＭＳ Ｐゴシック" pitchFamily="-123" charset="-128"/>
          <a:cs typeface="ＭＳ Ｐゴシック" pitchFamily="-12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Myriad Condensed Web" charset="0"/>
          <a:ea typeface="ＭＳ Ｐゴシック" pitchFamily="-123" charset="-128"/>
          <a:cs typeface="ＭＳ Ｐゴシック" pitchFamily="-12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Myriad Condensed Web" charset="0"/>
          <a:ea typeface="ＭＳ Ｐゴシック" pitchFamily="-123" charset="-128"/>
          <a:cs typeface="ＭＳ Ｐゴシック" pitchFamily="-12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Myriad Condensed Web" charset="0"/>
          <a:ea typeface="ＭＳ Ｐゴシック" pitchFamily="-123" charset="-128"/>
          <a:cs typeface="ＭＳ Ｐゴシック" pitchFamily="-123" charset="-128"/>
        </a:defRPr>
      </a:lvl9pPr>
    </p:titleStyle>
    <p:bodyStyle>
      <a:lvl1pPr algn="ctr" rtl="0" eaLnBrk="0" fontAlgn="base" hangingPunct="0">
        <a:spcBef>
          <a:spcPts val="600"/>
        </a:spcBef>
        <a:spcAft>
          <a:spcPts val="2400"/>
        </a:spcAft>
        <a:buFont typeface="Arial" pitchFamily="84" charset="0"/>
        <a:defRPr lang="en-US" sz="5400" b="0" kern="1200" cap="none" spc="0" baseline="0" dirty="0">
          <a:ln w="18415" cmpd="sng">
            <a:solidFill>
              <a:schemeClr val="bg1"/>
            </a:solidFill>
            <a:prstDash val="solid"/>
          </a:ln>
          <a:solidFill>
            <a:schemeClr val="bg1"/>
          </a:solidFill>
          <a:effectLst/>
          <a:latin typeface="HelveticaNeue LT 67 MdCn" pitchFamily="2" charset="0"/>
          <a:ea typeface="M+ 1p" pitchFamily="34" charset="-128"/>
          <a:cs typeface="HelveticaNeue LT 67 MdCn" pitchFamily="2" charset="0"/>
        </a:defRPr>
      </a:lvl1pPr>
      <a:lvl2pPr algn="ctr" rtl="0" eaLnBrk="0" fontAlgn="base" hangingPunct="0">
        <a:spcBef>
          <a:spcPts val="600"/>
        </a:spcBef>
        <a:spcAft>
          <a:spcPts val="2400"/>
        </a:spcAft>
        <a:buFont typeface="Arial" pitchFamily="84" charset="0"/>
        <a:defRPr lang="en-US" sz="5400" b="0" kern="1200" cap="none" spc="0" baseline="0" dirty="0">
          <a:ln w="18415" cmpd="sng">
            <a:solidFill>
              <a:schemeClr val="bg1"/>
            </a:solidFill>
            <a:prstDash val="solid"/>
          </a:ln>
          <a:solidFill>
            <a:schemeClr val="bg1"/>
          </a:solidFill>
          <a:effectLst/>
          <a:latin typeface="HelveticaNeue LT 67 MdCn" pitchFamily="2" charset="0"/>
          <a:ea typeface="M+ 1p" pitchFamily="34" charset="-128"/>
          <a:cs typeface="HelveticaNeue LT 67 MdCn" pitchFamily="2" charset="0"/>
        </a:defRPr>
      </a:lvl2pPr>
      <a:lvl3pPr algn="ctr" rtl="0" eaLnBrk="0" fontAlgn="base" hangingPunct="0">
        <a:spcBef>
          <a:spcPts val="600"/>
        </a:spcBef>
        <a:spcAft>
          <a:spcPts val="2400"/>
        </a:spcAft>
        <a:buFont typeface="Arial" pitchFamily="84" charset="0"/>
        <a:defRPr lang="en-US" sz="5400" b="0" kern="1200" cap="none" spc="0" baseline="0" dirty="0">
          <a:ln w="18415" cmpd="sng">
            <a:solidFill>
              <a:schemeClr val="bg1"/>
            </a:solidFill>
            <a:prstDash val="solid"/>
          </a:ln>
          <a:solidFill>
            <a:schemeClr val="bg1"/>
          </a:solidFill>
          <a:effectLst/>
          <a:latin typeface="HelveticaNeue LT 67 MdCn" pitchFamily="2" charset="0"/>
          <a:ea typeface="M+ 1p" pitchFamily="34" charset="-128"/>
          <a:cs typeface="HelveticaNeue LT 67 MdCn" pitchFamily="2" charset="0"/>
        </a:defRPr>
      </a:lvl3pPr>
      <a:lvl4pPr algn="ctr" rtl="0" eaLnBrk="0" fontAlgn="base" hangingPunct="0">
        <a:spcBef>
          <a:spcPts val="600"/>
        </a:spcBef>
        <a:spcAft>
          <a:spcPts val="2400"/>
        </a:spcAft>
        <a:buFont typeface="Arial" pitchFamily="84" charset="0"/>
        <a:defRPr lang="en-US" sz="5400" b="0" kern="1200" cap="none" spc="0" baseline="0" dirty="0">
          <a:ln w="18415" cmpd="sng">
            <a:solidFill>
              <a:schemeClr val="bg1"/>
            </a:solidFill>
            <a:prstDash val="solid"/>
          </a:ln>
          <a:solidFill>
            <a:schemeClr val="bg1"/>
          </a:solidFill>
          <a:effectLst/>
          <a:latin typeface="HelveticaNeue LT 67 MdCn" pitchFamily="2" charset="0"/>
          <a:ea typeface="M+ 1p" pitchFamily="34" charset="-128"/>
          <a:cs typeface="HelveticaNeue LT 67 MdCn" pitchFamily="2" charset="0"/>
        </a:defRPr>
      </a:lvl4pPr>
      <a:lvl5pPr algn="ctr" rtl="0" eaLnBrk="0" fontAlgn="base" hangingPunct="0">
        <a:spcBef>
          <a:spcPts val="600"/>
        </a:spcBef>
        <a:spcAft>
          <a:spcPts val="2400"/>
        </a:spcAft>
        <a:buFont typeface="Arial" pitchFamily="84" charset="0"/>
        <a:defRPr lang="en-US" sz="5400" b="0" kern="1200" cap="none" spc="0" baseline="0" dirty="0">
          <a:ln w="18415" cmpd="sng">
            <a:solidFill>
              <a:schemeClr val="bg1"/>
            </a:solidFill>
            <a:prstDash val="solid"/>
          </a:ln>
          <a:solidFill>
            <a:schemeClr val="bg1"/>
          </a:solidFill>
          <a:effectLst/>
          <a:latin typeface="HelveticaNeue LT 67 MdCn" pitchFamily="2" charset="0"/>
          <a:ea typeface="M+ 1p" pitchFamily="34" charset="-128"/>
          <a:cs typeface="HelveticaNeue LT 67 MdCn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17501" y="8191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On and on and on and on it goes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It overwhelms and satisfies my soul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I never ever have to be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afraid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One thing remains, One thing remains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17501" y="5905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Your love never fails, never gives up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Never runs out on 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Your love never fails, never gives up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Never runs out on 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Your love never fails, never gives up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Never runs out on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17501" y="4953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In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death,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in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life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I'm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confident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covered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by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 power of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Your great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love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My debt is paid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There's nothing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that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can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eparate 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heart from Your great love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17501" y="5905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Your love never fails, never gives up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Never runs out on 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Your love never fails, never gives up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Never runs out on 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Your love never fails, never gives up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Never runs out on me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17501" y="8191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On and on and on and on it goes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It overwhelms and satisfies my soul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I never ever have to be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afraid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One thing remains, One thing remains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17501" y="5905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Your love never fails, never gives up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Never runs out on 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Your love never fails, never gives up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Never runs out on 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Your love never fails, never gives up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Never runs out on me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Christa Black Gifford, Brian Johnson, Jeremy Riddle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2010 Bethel Music Publishing, Mercy/Vineyard Publishing,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ChristaJoy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Music Publishing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81000" y="285750"/>
            <a:ext cx="849312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LOVE CAME DOWN</a:t>
            </a:r>
          </a:p>
          <a:p>
            <a:pPr algn="ctr"/>
            <a:endParaRPr lang="en-US" sz="3400" b="1" dirty="0" smtClean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Love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came down and rescued 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Love came down and set me free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am Yours I am forever Yours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Mountain high or valley low </a:t>
            </a:r>
            <a:endParaRPr lang="en-US" sz="3400" b="1" dirty="0" smtClean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sing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out remind my soul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am Yours I am forever Yours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If my heart is overwhelmed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I cannot hear your voice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I'll hold on to what is true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Though I cannot see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If the storms of life they come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the road ahead gets steep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will lift these hands in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Faith I will believe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remind myself of all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that You've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done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the life I have because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of Your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17502" y="238124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Everlasting</a:t>
            </a:r>
            <a:r>
              <a:rPr lang="en-US" sz="31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God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17502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Strength will rise as we wait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Upon the Lord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 will wait upon the Lord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 will wait upon the Lord </a:t>
            </a:r>
            <a:endParaRPr lang="en-US" sz="3400" b="1" dirty="0" smtClean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(repeat)</a:t>
            </a: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17501" y="8191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Love came down and rescued 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Love came down and set me free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am Yours I am forever Yours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Mountain high or valley low </a:t>
            </a:r>
            <a:endParaRPr lang="en-US" sz="3400" b="1" dirty="0" smtClean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sing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out remind my soul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am Yours I am forever Yours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When my heart is filled with hope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every promise comes my way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When I feel Your hands of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Grace rest upon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Staying desperate for You God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Staying humbled at Your feet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will lift these hands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praise I will believe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remind myself of all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that You've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done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the life I have because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of Your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17501" y="8191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Love came down and rescued 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Love came down and set me free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am Yours I am forever Yours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Mountain high or valley low </a:t>
            </a:r>
            <a:endParaRPr lang="en-US" sz="3400" b="1" dirty="0" smtClean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sing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out remind my soul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am Yours I am forever Yours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am Yours </a:t>
            </a:r>
            <a:endParaRPr lang="en-US" sz="3400" b="1" dirty="0" smtClean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am Yours </a:t>
            </a:r>
            <a:endParaRPr lang="en-US" sz="3400" b="1" dirty="0" smtClean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All my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days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Jesus, I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am Yours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17501" y="8191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Love came down and rescued 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Love came down and set me free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am Yours I am forever Yours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Mountain high or valley low </a:t>
            </a:r>
            <a:endParaRPr lang="en-US" sz="3400" b="1" dirty="0" smtClean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sing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out remind my soul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am Yours I am forever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Yours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(repeat)</a:t>
            </a: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am Yours </a:t>
            </a:r>
            <a:endParaRPr lang="en-US" sz="3400" b="1" dirty="0" smtClean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am Yours </a:t>
            </a:r>
            <a:endParaRPr lang="en-US" sz="3400" b="1" dirty="0" smtClean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All my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days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Jesus, I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am Yours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Jeremy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  <a:sym typeface="Arial" charset="0"/>
              </a:rPr>
              <a:t>Edwardson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, Brian Johnson, Ian McIntosh, Jeremy Riddle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2009 Bethel Music Publishing, Mercy / Vineyard Publishing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317501" y="238125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 Stand</a:t>
            </a: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stood before creation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Eternity in Your hand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spoke the earth into motion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My soul now to stand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317501" y="9715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stood before my failure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carried the cross for my shame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My sin weighed upon Your shoulders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My soul now to stand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17502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Our God You reign forever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Our hope Our strong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deliverer</a:t>
            </a: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So what can I say and what could I do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But offer this heart O God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Completely to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So I'll walk upon salvation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Your Spirit alive in 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This life to declare Your promise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My soul now to stand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So what can I say and what could I do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But offer this heart O God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Completely to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17501" y="895350"/>
            <a:ext cx="84931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So I'll stand with arms high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heart abandoned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In awe of the One who gave it all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I'll stand my soul, Lord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To You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surrendered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All I am is Yours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17501" y="8953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So I'll stand with arms high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heart abandoned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In awe of the One who gave it all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I'll stand my soul, Lord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To You surrendered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All I am is Yours</a:t>
            </a: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Joel Houston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2005 </a:t>
            </a:r>
            <a:r>
              <a:rPr lang="en-US" sz="1200" dirty="0" err="1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Hillsong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Publishing</a:t>
            </a: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17505" y="238127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smtClean="0">
                <a:latin typeface="Calibri" pitchFamily="34" charset="0"/>
                <a:sym typeface="Arial" charset="0"/>
              </a:rPr>
              <a:t>Waiting Here For You</a:t>
            </a:r>
            <a:endParaRPr lang="en-US" sz="3600" b="1" dirty="0">
              <a:latin typeface="Calibri" pitchFamily="34" charset="0"/>
              <a:sym typeface="Arial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17505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If faith can move the mountains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Let the mountains move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 come with expectation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Waiting here for You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Waiting here for You</a:t>
            </a:r>
          </a:p>
          <a:p>
            <a:pPr algn="ctr"/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17505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You’re the Lord of all creation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still You know my heart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 Author of Salvation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You’ve love us from the start</a:t>
            </a: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17505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Waiting here for You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With our hands lifted high in praise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it’s You we adore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Singing alleluia</a:t>
            </a: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17505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everything You’ve promised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Your faithfulness is true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We’re desperate for Your presence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All we need is You</a:t>
            </a: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17505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Waiting here for You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With our hands lifted high in praise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it’s You we adore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Singing alleluia</a:t>
            </a: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17502" y="592383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the everlasting God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 everlasting God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do not faint You won't grow weary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You're the defender of the weak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comfort those in need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lift us up on wings like eagles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317505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We’re singing alleluia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We’re singing alleluia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We’re singing alleluia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We’re singing alleluia</a:t>
            </a:r>
          </a:p>
          <a:p>
            <a:pPr algn="ctr"/>
            <a:endParaRPr lang="en-US" sz="3400" b="1" dirty="0" smtClean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  <a:p>
            <a:pPr algn="ctr"/>
            <a:endParaRPr lang="en-US" sz="3400" b="1" dirty="0" smtClean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  <a:p>
            <a:pPr algn="ctr"/>
            <a:endParaRPr lang="en-US" sz="3400" b="1" dirty="0" smtClean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  <a:p>
            <a:pPr algn="ctr"/>
            <a:endParaRPr lang="en-US" sz="3400" b="1" dirty="0" smtClean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17505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Waiting here for You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With our hands lifted high in praise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it’s You we adore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Singing alleluia</a:t>
            </a: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17505" y="4583908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latin typeface="Calibri" pitchFamily="34" charset="0"/>
                <a:sym typeface="Arial" charset="0"/>
              </a:rPr>
              <a:t>Traditional , James Chadwick, Chris Tomlin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317505" y="4762502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latin typeface="Calibri" pitchFamily="34" charset="0"/>
                <a:sym typeface="Arial" charset="0"/>
              </a:rPr>
              <a:t>2009 </a:t>
            </a:r>
            <a:r>
              <a:rPr lang="en-US" sz="1200" dirty="0" err="1">
                <a:latin typeface="Calibri" pitchFamily="34" charset="0"/>
                <a:sym typeface="Arial" charset="0"/>
              </a:rPr>
              <a:t>Vamos</a:t>
            </a:r>
            <a:r>
              <a:rPr lang="en-US" sz="1200" dirty="0">
                <a:latin typeface="Calibri" pitchFamily="34" charset="0"/>
                <a:sym typeface="Arial" charset="0"/>
              </a:rPr>
              <a:t> Publishing, worshiptogether.com songs, </a:t>
            </a:r>
            <a:r>
              <a:rPr lang="en-US" sz="1200" dirty="0" err="1">
                <a:latin typeface="Calibri" pitchFamily="34" charset="0"/>
                <a:sym typeface="Arial" charset="0"/>
              </a:rPr>
              <a:t>sixsteps</a:t>
            </a:r>
            <a:r>
              <a:rPr lang="en-US" sz="1200" dirty="0">
                <a:latin typeface="Calibri" pitchFamily="34" charset="0"/>
                <a:sym typeface="Arial" charset="0"/>
              </a:rPr>
              <a:t> Music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317505" y="494109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latin typeface="Calibri" pitchFamily="34" charset="0"/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317502" y="238124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My Jesus I Love Thee</a:t>
            </a:r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17502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My Jesus, I love thee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I know Thou art mine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For Thee all the follies of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Sin I resign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317502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My gracious Redeemer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My Savior art thou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If ever I loved Thee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My Jesus 'tis now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317502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I love Thee because Thou has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First loved 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purchased my pardon on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Calvary's 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317502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I love Thee for wearing the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Thorns on Thy brow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If ever I loved Thee, my Jesus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'tis now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317502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In mansions of glory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endless delight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I'll ever adore Thee in heaven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So bright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17502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I'll sing with the glittering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Crown on my brow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If ever I loved Thee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My Jesus' </a:t>
            </a:r>
            <a:r>
              <a:rPr lang="en-US" sz="3400" b="1" dirty="0" err="1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tis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 now</a:t>
            </a: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317502" y="4583908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Sean Dayton, William R. Featherstone, </a:t>
            </a:r>
            <a:r>
              <a:rPr lang="en-US" sz="1700" dirty="0" err="1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Adoniram</a:t>
            </a:r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 Judson Gordon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317502" y="4762501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2006 ION Publishing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317502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CCLI 78316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-new-identity--ppt16x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1397126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/>
          </p:nvPr>
        </p:nvSpPr>
        <p:spPr>
          <a:xfrm>
            <a:off x="228600" y="2343150"/>
            <a:ext cx="8686800" cy="2571750"/>
          </a:xfrm>
        </p:spPr>
        <p:txBody>
          <a:bodyPr/>
          <a:lstStyle/>
          <a:p>
            <a:r>
              <a:rPr lang="en-US" sz="4800" dirty="0" smtClean="0">
                <a:solidFill>
                  <a:srgbClr val="AAB0AE"/>
                </a:solidFill>
                <a:latin typeface="Haettenschweiler" pitchFamily="34" charset="0"/>
              </a:rPr>
              <a:t>The Spirit Marks us </a:t>
            </a:r>
          </a:p>
          <a:p>
            <a:r>
              <a:rPr lang="en-US" sz="8800" dirty="0" smtClean="0">
                <a:latin typeface="Haettenschweiler" pitchFamily="34" charset="0"/>
              </a:rPr>
              <a:t>for God's Glory</a:t>
            </a:r>
            <a:endParaRPr lang="en-US" sz="8800" dirty="0">
              <a:latin typeface="Haettenschweil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41399389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17502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Strength will rise as we wait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Upon the Lord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 will wait upon the Lord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 will wait upon the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Lord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(repeat) </a:t>
            </a: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286000" y="266702"/>
            <a:ext cx="4514848" cy="4514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33320625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/>
          </p:nvPr>
        </p:nvSpPr>
        <p:spPr>
          <a:xfrm>
            <a:off x="228600" y="2419350"/>
            <a:ext cx="8686800" cy="2571750"/>
          </a:xfrm>
        </p:spPr>
        <p:txBody>
          <a:bodyPr/>
          <a:lstStyle/>
          <a:p>
            <a:r>
              <a:rPr lang="en-US" sz="4800" dirty="0">
                <a:solidFill>
                  <a:srgbClr val="AAB0AE"/>
                </a:solidFill>
                <a:latin typeface="Haettenschweiler" pitchFamily="34" charset="0"/>
              </a:rPr>
              <a:t>The Spirit Marks us </a:t>
            </a:r>
          </a:p>
          <a:p>
            <a:r>
              <a:rPr lang="en-US" sz="8800" dirty="0">
                <a:latin typeface="Haettenschweiler" pitchFamily="34" charset="0"/>
              </a:rPr>
              <a:t>for God's Glory</a:t>
            </a: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69746600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/>
          </p:nvPr>
        </p:nvSpPr>
        <p:spPr>
          <a:xfrm>
            <a:off x="-457200" y="2343150"/>
            <a:ext cx="9982200" cy="2571750"/>
          </a:xfrm>
        </p:spPr>
        <p:txBody>
          <a:bodyPr/>
          <a:lstStyle/>
          <a:p>
            <a:r>
              <a:rPr lang="en-US" sz="4800" dirty="0">
                <a:solidFill>
                  <a:srgbClr val="AAB0AE"/>
                </a:solidFill>
                <a:latin typeface="Haettenschweiler" pitchFamily="34" charset="0"/>
              </a:rPr>
              <a:t>The Spirit Marks us</a:t>
            </a:r>
          </a:p>
          <a:p>
            <a:r>
              <a:rPr lang="en-US" sz="8800" dirty="0">
                <a:latin typeface="Haettenschweiler" pitchFamily="34" charset="0"/>
              </a:rPr>
              <a:t>through Trust in Jesus</a:t>
            </a: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9900918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-560687"/>
            <a:ext cx="9144000" cy="5704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44224866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/>
          </p:nvPr>
        </p:nvSpPr>
        <p:spPr>
          <a:xfrm>
            <a:off x="-152400" y="2343150"/>
            <a:ext cx="9601200" cy="2571750"/>
          </a:xfrm>
        </p:spPr>
        <p:txBody>
          <a:bodyPr/>
          <a:lstStyle/>
          <a:p>
            <a:r>
              <a:rPr lang="en-US" sz="4800" dirty="0">
                <a:solidFill>
                  <a:srgbClr val="AAB0AE"/>
                </a:solidFill>
                <a:latin typeface="Haettenschweiler" pitchFamily="34" charset="0"/>
              </a:rPr>
              <a:t>The Spirit Marks us</a:t>
            </a:r>
          </a:p>
          <a:p>
            <a:r>
              <a:rPr lang="en-US" sz="8800" dirty="0">
                <a:latin typeface="Haettenschweiler" pitchFamily="34" charset="0"/>
              </a:rPr>
              <a:t>through Trust in Jesus</a:t>
            </a: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9900918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/>
          </p:nvPr>
        </p:nvSpPr>
        <p:spPr>
          <a:xfrm>
            <a:off x="228600" y="2343150"/>
            <a:ext cx="8686800" cy="2571750"/>
          </a:xfrm>
        </p:spPr>
        <p:txBody>
          <a:bodyPr/>
          <a:lstStyle/>
          <a:p>
            <a:r>
              <a:rPr lang="en-US" sz="4800" dirty="0">
                <a:solidFill>
                  <a:srgbClr val="AAB0AE"/>
                </a:solidFill>
                <a:latin typeface="Haettenschweiler" pitchFamily="34" charset="0"/>
              </a:rPr>
              <a:t>The Spirit Marks us </a:t>
            </a:r>
          </a:p>
          <a:p>
            <a:r>
              <a:rPr lang="en-US" sz="8800" dirty="0">
                <a:latin typeface="Haettenschweiler" pitchFamily="34" charset="0"/>
              </a:rPr>
              <a:t>to Guarantee our Future</a:t>
            </a: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44779011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-1052" y="-1427104"/>
            <a:ext cx="9145051" cy="65706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6586571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/>
          </p:nvPr>
        </p:nvSpPr>
        <p:spPr>
          <a:xfrm>
            <a:off x="228600" y="2343150"/>
            <a:ext cx="8686800" cy="2571750"/>
          </a:xfrm>
        </p:spPr>
        <p:txBody>
          <a:bodyPr/>
          <a:lstStyle/>
          <a:p>
            <a:r>
              <a:rPr lang="en-US" sz="4800" dirty="0">
                <a:solidFill>
                  <a:srgbClr val="AAB0AE"/>
                </a:solidFill>
                <a:latin typeface="Haettenschweiler" pitchFamily="34" charset="0"/>
              </a:rPr>
              <a:t>The Spirit Marks us </a:t>
            </a:r>
          </a:p>
          <a:p>
            <a:r>
              <a:rPr lang="en-US" sz="8800" dirty="0">
                <a:latin typeface="Haettenschweiler" pitchFamily="34" charset="0"/>
              </a:rPr>
              <a:t>to Guarantee our Future</a:t>
            </a: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44779011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-new-identity--ppt16x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6" y="0"/>
            <a:ext cx="91387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4425633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1636982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17502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Our God You reign forever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Our hope Our strong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deliverer</a:t>
            </a: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17502" y="592383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the everlasting God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 everlasting God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do not faint You won't grow weary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You're the defender of the weak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comfort those in need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lift us up on wings like eagles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01053" y="4551117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Brenton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Brown, Ken Riley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2005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Thankyou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Music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CCLI 78316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17501" y="238125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One Thing Remains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Higher than the mountains that I face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Stronger than the power of the grave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Constant in the trial and the change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One thing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remains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One thing remains</a:t>
            </a: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17501" y="6667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Your love never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fails, never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gives up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Never runs out on 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Your love never fails, never gives up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Never runs out on 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Your love never fails, never gives up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Never runs out on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vic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rvice Master">
      <a:majorFont>
        <a:latin typeface="Century Gothic"/>
        <a:ea typeface="ＭＳ Ｐゴシック"/>
        <a:cs typeface=""/>
      </a:majorFont>
      <a:minorFont>
        <a:latin typeface="Century Gothic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562</Words>
  <Application>Microsoft Office PowerPoint</Application>
  <PresentationFormat>On-screen Show (16:9)</PresentationFormat>
  <Paragraphs>125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1" baseType="lpstr">
      <vt:lpstr>Arial</vt:lpstr>
      <vt:lpstr>Calibri</vt:lpstr>
      <vt:lpstr>ＭＳ Ｐゴシック</vt:lpstr>
      <vt:lpstr>Haettenschweiler</vt:lpstr>
      <vt:lpstr>M+ 1p</vt:lpstr>
      <vt:lpstr>League Gothic</vt:lpstr>
      <vt:lpstr>HelveticaNeue LT 67 MdCn</vt:lpstr>
      <vt:lpstr>Rockwell Extra Bold</vt:lpstr>
      <vt:lpstr>Myriad Condensed Web</vt:lpstr>
      <vt:lpstr>Adobe Caslon Pro</vt:lpstr>
      <vt:lpstr>Adobe Arabic</vt:lpstr>
      <vt:lpstr>Service Master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grace bible</dc:creator>
  <cp:lastModifiedBy>TBC Media</cp:lastModifiedBy>
  <cp:revision>18</cp:revision>
  <dcterms:created xsi:type="dcterms:W3CDTF">2012-11-15T23:38:12Z</dcterms:created>
  <dcterms:modified xsi:type="dcterms:W3CDTF">2012-11-20T20:38:25Z</dcterms:modified>
</cp:coreProperties>
</file>