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5.xml" ContentType="application/vnd.openxmlformats-officedocument.themeOverride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Override6.xml" ContentType="application/vnd.openxmlformats-officedocument.themeOverrid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4" r:id="rId3"/>
    <p:sldMasterId id="2147483666" r:id="rId4"/>
  </p:sldMasterIdLst>
  <p:sldIdLst>
    <p:sldId id="265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10" r:id="rId17"/>
    <p:sldId id="314" r:id="rId18"/>
    <p:sldId id="312" r:id="rId19"/>
    <p:sldId id="313" r:id="rId20"/>
    <p:sldId id="311" r:id="rId21"/>
    <p:sldId id="315" r:id="rId22"/>
    <p:sldId id="316" r:id="rId23"/>
    <p:sldId id="317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256" r:id="rId37"/>
    <p:sldId id="259" r:id="rId38"/>
    <p:sldId id="278" r:id="rId39"/>
    <p:sldId id="274" r:id="rId40"/>
    <p:sldId id="281" r:id="rId41"/>
    <p:sldId id="282" r:id="rId42"/>
    <p:sldId id="283" r:id="rId43"/>
    <p:sldId id="284" r:id="rId44"/>
    <p:sldId id="349" r:id="rId45"/>
    <p:sldId id="290" r:id="rId46"/>
    <p:sldId id="289" r:id="rId47"/>
    <p:sldId id="285" r:id="rId48"/>
    <p:sldId id="286" r:id="rId49"/>
    <p:sldId id="287" r:id="rId50"/>
    <p:sldId id="288" r:id="rId51"/>
    <p:sldId id="295" r:id="rId52"/>
    <p:sldId id="293" r:id="rId53"/>
    <p:sldId id="291" r:id="rId54"/>
    <p:sldId id="296" r:id="rId55"/>
    <p:sldId id="292" r:id="rId56"/>
    <p:sldId id="330" r:id="rId57"/>
    <p:sldId id="331" r:id="rId58"/>
    <p:sldId id="332" r:id="rId59"/>
    <p:sldId id="333" r:id="rId60"/>
    <p:sldId id="334" r:id="rId61"/>
    <p:sldId id="335" r:id="rId62"/>
    <p:sldId id="336" r:id="rId63"/>
    <p:sldId id="264" r:id="rId6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1700"/>
    <a:srgbClr val="00007E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96" y="-4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30D2-A746-4DFE-8DC1-374AB330E7E5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899A-8013-4BA3-B272-1CC9470C6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30D2-A746-4DFE-8DC1-374AB330E7E5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899A-8013-4BA3-B272-1CC9470C6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30D2-A746-4DFE-8DC1-374AB330E7E5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899A-8013-4BA3-B272-1CC9470C6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algn="ctr">
              <a:buNone/>
              <a:defRPr sz="3200"/>
            </a:lvl1pPr>
            <a:lvl2pPr algn="ctr">
              <a:buNone/>
              <a:defRPr sz="3200"/>
            </a:lvl2pPr>
            <a:lvl3pPr algn="ctr">
              <a:buNone/>
              <a:defRPr sz="3200"/>
            </a:lvl3pPr>
            <a:lvl4pPr algn="ctr">
              <a:buNone/>
              <a:defRPr sz="3200"/>
            </a:lvl4pPr>
            <a:lvl5pPr algn="ctr"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443E-CA17-43BE-9E91-60AE3BADE6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D848-E222-4856-AF56-D36712DFF0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443E-CA17-43BE-9E91-60AE3BADE6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D848-E222-4856-AF56-D36712DFF0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91DCDE-9F4B-4CE6-8F40-7C15BDD03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514A-3A2E-409E-86D3-C5132E7204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3A29-64AF-4579-901A-28A5A610C2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3ECCF-80DF-4B56-8171-00D35B89FA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09E47-8B79-4C48-8DB4-8ED04F2706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A99EC-EE75-4CA9-9603-C0B2AF7F6E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2397-EC15-4E92-94CE-B07742299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30D2-A746-4DFE-8DC1-374AB330E7E5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899A-8013-4BA3-B272-1CC9470C6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5325F-AC4F-497B-9C7B-8C29F8E23F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61A9C-B2F6-4018-B316-54451AA0BF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CF56B-2290-4EE0-BD6B-957239D63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661DC-1111-449F-867D-C2E5D8FEA1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4B43F-DEDC-449C-AD64-827B15F623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CCEF2-C72E-4722-80B5-3DF53CCE10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5F921-8A4C-426A-B083-00F30DA914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30D2-A746-4DFE-8DC1-374AB330E7E5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899A-8013-4BA3-B272-1CC9470C6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30D2-A746-4DFE-8DC1-374AB330E7E5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899A-8013-4BA3-B272-1CC9470C6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30D2-A746-4DFE-8DC1-374AB330E7E5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899A-8013-4BA3-B272-1CC9470C6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30D2-A746-4DFE-8DC1-374AB330E7E5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899A-8013-4BA3-B272-1CC9470C6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30D2-A746-4DFE-8DC1-374AB330E7E5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899A-8013-4BA3-B272-1CC9470C6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30D2-A746-4DFE-8DC1-374AB330E7E5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899A-8013-4BA3-B272-1CC9470C6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30D2-A746-4DFE-8DC1-374AB330E7E5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899A-8013-4BA3-B272-1CC9470C6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030D2-A746-4DFE-8DC1-374AB330E7E5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1899A-8013-4BA3-B272-1CC9470C6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4443E-CA17-43BE-9E91-60AE3BADE6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BD848-E222-4856-AF56-D36712DFF0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8" r:id="rId2"/>
    <p:sldLayoutId id="214748367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514A-3A2E-409E-86D3-C5132E7204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13A29-64AF-4579-901A-28A5A610C2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7623E0-33BD-40B0-9D7F-0ED527BD2C3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ndependence day_wide_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71550"/>
            <a:ext cx="8229600" cy="3394472"/>
          </a:xfrm>
        </p:spPr>
        <p:txBody>
          <a:bodyPr>
            <a:normAutofit/>
          </a:bodyPr>
          <a:lstStyle/>
          <a:p>
            <a:r>
              <a:rPr lang="en-US" b="1" dirty="0" smtClean="0"/>
              <a:t>Forever God is faithful</a:t>
            </a:r>
          </a:p>
          <a:p>
            <a:r>
              <a:rPr lang="en-US" b="1" dirty="0" smtClean="0"/>
              <a:t>Forever God is strong</a:t>
            </a:r>
          </a:p>
          <a:p>
            <a:r>
              <a:rPr lang="en-US" b="1" dirty="0" smtClean="0"/>
              <a:t>Forever God is with us</a:t>
            </a:r>
          </a:p>
          <a:p>
            <a:r>
              <a:rPr lang="en-US" b="1" dirty="0" smtClean="0"/>
              <a:t>Forever, Forever</a:t>
            </a:r>
          </a:p>
          <a:p>
            <a:r>
              <a:rPr lang="en-US" b="1" dirty="0" smtClean="0"/>
              <a:t>And ever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23950"/>
            <a:ext cx="8229600" cy="3394472"/>
          </a:xfrm>
        </p:spPr>
        <p:txBody>
          <a:bodyPr/>
          <a:lstStyle/>
          <a:p>
            <a:r>
              <a:rPr lang="en-US" b="1" dirty="0" smtClean="0"/>
              <a:t>Sing praise, Sing praise</a:t>
            </a:r>
          </a:p>
          <a:p>
            <a:r>
              <a:rPr lang="en-US" b="1" dirty="0" smtClean="0"/>
              <a:t>Sing praise, Sing praise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23950"/>
            <a:ext cx="8229600" cy="3394472"/>
          </a:xfrm>
        </p:spPr>
        <p:txBody>
          <a:bodyPr/>
          <a:lstStyle/>
          <a:p>
            <a:r>
              <a:rPr lang="en-US" b="1" dirty="0" smtClean="0"/>
              <a:t>Forever God is faithful</a:t>
            </a:r>
          </a:p>
          <a:p>
            <a:r>
              <a:rPr lang="en-US" b="1" dirty="0" smtClean="0"/>
              <a:t>Forever God is strong</a:t>
            </a:r>
          </a:p>
          <a:p>
            <a:r>
              <a:rPr lang="en-US" b="1" dirty="0" smtClean="0"/>
              <a:t>Forever God is with us</a:t>
            </a:r>
          </a:p>
          <a:p>
            <a:r>
              <a:rPr lang="en-US" b="1" dirty="0" smtClean="0"/>
              <a:t>Forever, forever and ever</a:t>
            </a:r>
            <a:endParaRPr lang="en-US" b="1" dirty="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3565923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dirty="0"/>
              <a:t>TEMPLE BIBLE CHURCH Used by Permission CCLI #78316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61950"/>
            <a:ext cx="8229600" cy="857250"/>
          </a:xfrm>
        </p:spPr>
        <p:txBody>
          <a:bodyPr/>
          <a:lstStyle/>
          <a:p>
            <a:r>
              <a:rPr lang="en-US" b="1" dirty="0" smtClean="0"/>
              <a:t>Wonderful Cross</a:t>
            </a:r>
            <a:endParaRPr lang="en-US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When I survey the wondrous cross</a:t>
            </a:r>
          </a:p>
          <a:p>
            <a:r>
              <a:rPr lang="en-US" b="1" dirty="0" smtClean="0"/>
              <a:t>On which the Prince of glory died</a:t>
            </a:r>
          </a:p>
          <a:p>
            <a:r>
              <a:rPr lang="en-US" b="1" dirty="0" smtClean="0"/>
              <a:t>My richest gain I count but loss</a:t>
            </a:r>
          </a:p>
          <a:p>
            <a:r>
              <a:rPr lang="en-US" b="1" dirty="0" smtClean="0"/>
              <a:t>And pour contempt on all my pride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See from His head, His hands, His feet</a:t>
            </a:r>
          </a:p>
          <a:p>
            <a:r>
              <a:rPr lang="en-US" b="1" dirty="0" smtClean="0"/>
              <a:t>Sorrow and love flow mingled down</a:t>
            </a:r>
          </a:p>
          <a:p>
            <a:r>
              <a:rPr lang="en-US" b="1" dirty="0" smtClean="0"/>
              <a:t>Did e’er such love and sorrow meet</a:t>
            </a:r>
          </a:p>
          <a:p>
            <a:r>
              <a:rPr lang="en-US" b="1" dirty="0" smtClean="0"/>
              <a:t>And thorns compose so rich a crown </a:t>
            </a:r>
          </a:p>
          <a:p>
            <a:endParaRPr lang="en-US" b="1" dirty="0" smtClean="0"/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Oh the wonderful cross, </a:t>
            </a:r>
          </a:p>
          <a:p>
            <a:r>
              <a:rPr lang="en-US" b="1" dirty="0" smtClean="0"/>
              <a:t>Oh the wonderful cross</a:t>
            </a:r>
          </a:p>
          <a:p>
            <a:r>
              <a:rPr lang="en-US" b="1" dirty="0" smtClean="0"/>
              <a:t>Bids me come and die </a:t>
            </a:r>
          </a:p>
          <a:p>
            <a:r>
              <a:rPr lang="en-US" b="1" dirty="0" smtClean="0"/>
              <a:t>and find that I may truly live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Oh the wonderful cross, </a:t>
            </a:r>
          </a:p>
          <a:p>
            <a:r>
              <a:rPr lang="en-US" b="1" dirty="0" smtClean="0"/>
              <a:t>Oh the wonderful cross</a:t>
            </a:r>
          </a:p>
          <a:p>
            <a:r>
              <a:rPr lang="en-US" b="1" dirty="0" smtClean="0"/>
              <a:t>All who gather here by grace draw near</a:t>
            </a:r>
          </a:p>
          <a:p>
            <a:r>
              <a:rPr lang="en-US" b="1" dirty="0" smtClean="0"/>
              <a:t>And bless Your name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Were the whole realm of nature mine</a:t>
            </a:r>
          </a:p>
          <a:p>
            <a:r>
              <a:rPr lang="en-US" b="1" dirty="0" smtClean="0"/>
              <a:t>That were an offering far too small</a:t>
            </a:r>
          </a:p>
          <a:p>
            <a:r>
              <a:rPr lang="en-US" b="1" dirty="0" smtClean="0"/>
              <a:t>Love so amazing, so divine</a:t>
            </a:r>
          </a:p>
          <a:p>
            <a:r>
              <a:rPr lang="en-US" b="1" dirty="0" smtClean="0"/>
              <a:t>Demands my soul, my life, my 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Oh the wonderful cross, </a:t>
            </a:r>
          </a:p>
          <a:p>
            <a:r>
              <a:rPr lang="en-US" b="1" dirty="0" smtClean="0"/>
              <a:t>Oh the wonderful cross</a:t>
            </a:r>
          </a:p>
          <a:p>
            <a:r>
              <a:rPr lang="en-US" b="1" dirty="0" smtClean="0"/>
              <a:t>Bids me come and die </a:t>
            </a:r>
          </a:p>
          <a:p>
            <a:r>
              <a:rPr lang="en-US" b="1" dirty="0" smtClean="0"/>
              <a:t>and find that I may truly live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</p:spPr>
        <p:txBody>
          <a:bodyPr/>
          <a:lstStyle/>
          <a:p>
            <a:r>
              <a:rPr lang="en-US" b="1" dirty="0" smtClean="0"/>
              <a:t>Oh the wonderful cross, </a:t>
            </a:r>
          </a:p>
          <a:p>
            <a:r>
              <a:rPr lang="en-US" b="1" dirty="0" smtClean="0"/>
              <a:t>Oh the wonderful cross</a:t>
            </a:r>
          </a:p>
          <a:p>
            <a:r>
              <a:rPr lang="en-US" b="1" dirty="0" smtClean="0"/>
              <a:t>All who gather here by grace draw near</a:t>
            </a:r>
          </a:p>
          <a:p>
            <a:r>
              <a:rPr lang="en-US" b="1" dirty="0" smtClean="0"/>
              <a:t>And bless Your name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MEET WITH ME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I’m here to meet with You</a:t>
            </a:r>
          </a:p>
          <a:p>
            <a:r>
              <a:rPr lang="en-US" b="1" dirty="0" smtClean="0"/>
              <a:t>Come and meet with me</a:t>
            </a:r>
          </a:p>
          <a:p>
            <a:r>
              <a:rPr lang="en-US" b="1" dirty="0" smtClean="0"/>
              <a:t>I’m here to find You</a:t>
            </a:r>
          </a:p>
          <a:p>
            <a:r>
              <a:rPr lang="en-US" b="1" dirty="0" smtClean="0"/>
              <a:t>Reveal Yourself to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Love so amazing, so divine</a:t>
            </a:r>
          </a:p>
          <a:p>
            <a:r>
              <a:rPr lang="en-US" b="1" dirty="0" smtClean="0"/>
              <a:t>Demands my soul, my life, my all</a:t>
            </a:r>
            <a:endParaRPr lang="en-US" b="1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838201" y="4171950"/>
            <a:ext cx="71294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600" dirty="0"/>
              <a:t>TEMPLE BIBLE CHURCH Used by Permission CCLI #78316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438150"/>
            <a:ext cx="7772400" cy="1101725"/>
          </a:xfrm>
          <a:effectLst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HERE I AM TO WORSHIP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428750"/>
            <a:ext cx="8153400" cy="2514600"/>
          </a:xfrm>
          <a:effectLst/>
        </p:spPr>
        <p:txBody>
          <a:bodyPr rtlCol="0">
            <a:no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Light of the world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You stepped down into darkness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Open my eyes let me see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Beauty that makes this heart </a:t>
            </a:r>
            <a:r>
              <a:rPr lang="en-US" b="1" dirty="0" smtClean="0">
                <a:solidFill>
                  <a:schemeClr val="tx1"/>
                </a:solidFill>
              </a:rPr>
              <a:t>adore </a:t>
            </a:r>
            <a:r>
              <a:rPr lang="en-US" b="1" dirty="0">
                <a:solidFill>
                  <a:schemeClr val="tx1"/>
                </a:solidFill>
              </a:rPr>
              <a:t>You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Hope of a life spent with You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90550"/>
            <a:ext cx="6400800" cy="1314450"/>
          </a:xfrm>
          <a:effectLst/>
        </p:spPr>
        <p:txBody>
          <a:bodyPr rtlCol="0">
            <a:no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Here I am to Worship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Here I am to bow down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Here I am to say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That You’re my God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You’re altogether lovely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Altogether worthy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Altogether wonderful to me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66750"/>
            <a:ext cx="6400800" cy="3562350"/>
          </a:xfrm>
          <a:effectLst/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King of all days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Oh so highly exalted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 Glorious in heaven above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Humbly You came to the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Earth You created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All for love’s sake became poor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4350"/>
            <a:ext cx="6400800" cy="3810000"/>
          </a:xfrm>
          <a:effectLst/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Here I am to worship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Here I am to bow down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Here I am to say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That You’re my God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You’re altogether lovely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Altogether worthy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Altogether wonderful to </a:t>
            </a:r>
            <a:r>
              <a:rPr lang="en-US" b="1" dirty="0" smtClean="0">
                <a:solidFill>
                  <a:schemeClr val="tx1"/>
                </a:solidFill>
              </a:rPr>
              <a:t>me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200150"/>
            <a:ext cx="6400800" cy="1962150"/>
          </a:xfrm>
          <a:effectLst/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I’ll never know how much it cost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To see my sin upon that cross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(repeat 4x)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66750"/>
            <a:ext cx="6400800" cy="4038600"/>
          </a:xfrm>
          <a:effectLst/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Here I am to Worship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Here I am to bow down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Here I am to say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That You’re my God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You’re altogether lovely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Altogether worthy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Altogether wonderful to </a:t>
            </a:r>
            <a:r>
              <a:rPr lang="en-US" b="1" dirty="0" smtClean="0">
                <a:solidFill>
                  <a:schemeClr val="tx1"/>
                </a:solidFill>
              </a:rPr>
              <a:t>me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(repeat)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200" b="1" dirty="0">
              <a:solidFill>
                <a:schemeClr val="tx1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200" b="1" dirty="0">
                <a:solidFill>
                  <a:schemeClr val="tx1"/>
                </a:solidFill>
              </a:rPr>
              <a:t>TEMPLE BIBLE CHURCH Used by Permission CCLI #</a:t>
            </a:r>
            <a:r>
              <a:rPr lang="en-US" sz="1200" b="1" dirty="0" smtClean="0">
                <a:solidFill>
                  <a:schemeClr val="tx1"/>
                </a:solidFill>
              </a:rPr>
              <a:t>78316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5750"/>
            <a:ext cx="7772400" cy="1101725"/>
          </a:xfrm>
          <a:effectLst/>
        </p:spPr>
        <p:txBody>
          <a:bodyPr lIns="90488" tIns="44450" rIns="90488" bIns="44450"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MADE ME GLAD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276350"/>
            <a:ext cx="6400800" cy="3429000"/>
          </a:xfrm>
          <a:effectLst/>
        </p:spPr>
        <p:txBody>
          <a:bodyPr lIns="90488" tIns="44450" rIns="90488" bIns="44450" rtlCol="0">
            <a:norm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I will bless the Lord forever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I will trust Him at all times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He has delivered me from all fear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He has set my feet upon a rock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I will not be moved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And I’ll say of the Lord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666750"/>
            <a:ext cx="6858000" cy="3886200"/>
          </a:xfrm>
          <a:effectLst/>
        </p:spPr>
        <p:txBody>
          <a:bodyPr lIns="90488" tIns="44450" rIns="90488" bIns="44450"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You are my Shield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My Strength, My Portion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Deliverer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My Shelter, Strong Tower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My very present help in time of need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047750"/>
            <a:ext cx="6400800" cy="3181350"/>
          </a:xfrm>
          <a:effectLst/>
        </p:spPr>
        <p:txBody>
          <a:bodyPr lIns="90488" tIns="44450" rIns="90488" bIns="44450" rtlCol="0">
            <a:norm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Whom have I in heaven but You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There’s none I desire besides You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You have made me glad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And I’ll say of the Lord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66750"/>
            <a:ext cx="8229600" cy="392787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As I wait You make me strong</a:t>
            </a:r>
          </a:p>
          <a:p>
            <a:r>
              <a:rPr lang="en-US" b="1" dirty="0" smtClean="0"/>
              <a:t>As I long, draw me to Your arms</a:t>
            </a:r>
          </a:p>
          <a:p>
            <a:r>
              <a:rPr lang="en-US" b="1" dirty="0" smtClean="0"/>
              <a:t>As I stand and sing Your praise</a:t>
            </a:r>
          </a:p>
          <a:p>
            <a:r>
              <a:rPr lang="en-US" b="1" dirty="0" smtClean="0"/>
              <a:t>You come, You come </a:t>
            </a:r>
          </a:p>
          <a:p>
            <a:r>
              <a:rPr lang="en-US" b="1" dirty="0" smtClean="0"/>
              <a:t>And You fill this place</a:t>
            </a:r>
          </a:p>
          <a:p>
            <a:r>
              <a:rPr lang="en-US" b="1" dirty="0" smtClean="0"/>
              <a:t>Won’t You come, won’t You come</a:t>
            </a:r>
          </a:p>
          <a:p>
            <a:r>
              <a:rPr lang="en-US" b="1" dirty="0" smtClean="0"/>
              <a:t>And fill this 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895350"/>
            <a:ext cx="7467600" cy="3333750"/>
          </a:xfrm>
          <a:effectLst/>
        </p:spPr>
        <p:txBody>
          <a:bodyPr lIns="90488" tIns="44450" rIns="90488" bIns="44450"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You are my Shield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My Strength, My Portion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Deliverer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My Shelter, Strong Tower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My very present help in time of need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504950"/>
            <a:ext cx="6400800" cy="1314450"/>
          </a:xfrm>
          <a:effectLst/>
        </p:spPr>
        <p:txBody>
          <a:bodyPr lIns="90488" tIns="44450" rIns="90488" bIns="44450"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You have made me glad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And I’ll say of the Lord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590550"/>
            <a:ext cx="7010400" cy="3505200"/>
          </a:xfrm>
          <a:effectLst/>
        </p:spPr>
        <p:txBody>
          <a:bodyPr lIns="90488" tIns="44450" rIns="90488" bIns="44450" rtlCol="0">
            <a:norm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You are my Shield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My Strength, My Portion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Deliverer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My Shelter, Strong Tower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My very present help in time of need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(Repeat)</a:t>
            </a: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1143000" y="4019550"/>
            <a:ext cx="69342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300" b="1" dirty="0"/>
              <a:t>TEMPLE BIBLE CHURCH  Used by Permission  CCLI# 78316</a:t>
            </a:r>
          </a:p>
          <a:p>
            <a:pPr algn="ctr"/>
            <a:r>
              <a:rPr lang="en-US" sz="1300" b="1" dirty="0"/>
              <a:t>Words and music: 2001 Miriam Webster/</a:t>
            </a:r>
            <a:r>
              <a:rPr lang="en-US" sz="1300" b="1" dirty="0" err="1"/>
              <a:t>Hillsong</a:t>
            </a:r>
            <a:r>
              <a:rPr lang="en-US" sz="1300" b="1" dirty="0"/>
              <a:t> Publishing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land of the free_wide_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elah_title sl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e all must die_wide_c_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43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00150"/>
            <a:ext cx="8534400" cy="7620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Psalm 22 = </a:t>
            </a:r>
            <a:r>
              <a:rPr lang="en-US" sz="2500" b="1" dirty="0" smtClean="0"/>
              <a:t>the</a:t>
            </a:r>
            <a:r>
              <a:rPr lang="en-US" sz="2500" dirty="0" smtClean="0"/>
              <a:t> GOOD SHEPHERD </a:t>
            </a:r>
            <a:r>
              <a:rPr lang="en-US" sz="2500" b="1" dirty="0" smtClean="0"/>
              <a:t>who</a:t>
            </a:r>
            <a:r>
              <a:rPr lang="en-US" sz="2500" dirty="0" smtClean="0"/>
              <a:t> </a:t>
            </a:r>
            <a:r>
              <a:rPr lang="en-US" sz="2500" cap="all" dirty="0" smtClean="0"/>
              <a:t>dies</a:t>
            </a:r>
            <a:r>
              <a:rPr lang="en-US" sz="2500" dirty="0" smtClean="0"/>
              <a:t> </a:t>
            </a:r>
            <a:r>
              <a:rPr lang="en-US" sz="2500" b="1" dirty="0" smtClean="0"/>
              <a:t>for his</a:t>
            </a:r>
            <a:r>
              <a:rPr lang="en-US" sz="2500" dirty="0" smtClean="0"/>
              <a:t> sheep</a:t>
            </a:r>
            <a:endParaRPr lang="en-US" sz="25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1733550"/>
            <a:ext cx="8534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500" dirty="0" smtClean="0"/>
              <a:t>Psalm 23 = </a:t>
            </a:r>
            <a:r>
              <a:rPr lang="en-US" sz="2500" b="1" dirty="0" smtClean="0"/>
              <a:t>the</a:t>
            </a:r>
            <a:r>
              <a:rPr lang="en-US" sz="2500" dirty="0" smtClean="0"/>
              <a:t> GREAT SHEPHERD </a:t>
            </a:r>
            <a:r>
              <a:rPr lang="en-US" sz="2500" b="1" dirty="0" smtClean="0"/>
              <a:t>who</a:t>
            </a:r>
            <a:r>
              <a:rPr lang="en-US" sz="2500" dirty="0" smtClean="0"/>
              <a:t> </a:t>
            </a:r>
            <a:r>
              <a:rPr lang="en-US" sz="2500" cap="all" dirty="0" smtClean="0"/>
              <a:t>cares</a:t>
            </a:r>
            <a:r>
              <a:rPr lang="en-US" sz="2500" dirty="0" smtClean="0"/>
              <a:t> </a:t>
            </a:r>
            <a:r>
              <a:rPr lang="en-US" sz="2500" b="1" dirty="0" smtClean="0"/>
              <a:t>for his</a:t>
            </a:r>
            <a:r>
              <a:rPr lang="en-US" sz="2500" dirty="0" smtClean="0"/>
              <a:t> sheep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" y="2266950"/>
            <a:ext cx="8534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500" dirty="0" smtClean="0"/>
              <a:t>Psalm 24 = </a:t>
            </a:r>
            <a:r>
              <a:rPr lang="en-US" sz="2500" b="1" dirty="0" smtClean="0"/>
              <a:t>the</a:t>
            </a:r>
            <a:r>
              <a:rPr lang="en-US" sz="2500" dirty="0" smtClean="0"/>
              <a:t> CHIEF SHEPHERD </a:t>
            </a:r>
            <a:r>
              <a:rPr lang="en-US" sz="2500" b="1" dirty="0" smtClean="0"/>
              <a:t>who</a:t>
            </a:r>
            <a:r>
              <a:rPr lang="en-US" sz="2500" dirty="0" smtClean="0"/>
              <a:t> </a:t>
            </a:r>
            <a:r>
              <a:rPr lang="en-US" sz="2500" cap="all" dirty="0" smtClean="0"/>
              <a:t>returns</a:t>
            </a:r>
            <a:r>
              <a:rPr lang="en-US" sz="2500" dirty="0" smtClean="0"/>
              <a:t> </a:t>
            </a:r>
            <a:r>
              <a:rPr lang="en-US" sz="2500" b="1" dirty="0" smtClean="0"/>
              <a:t>to</a:t>
            </a:r>
            <a:r>
              <a:rPr lang="en-US" sz="2500" dirty="0" smtClean="0"/>
              <a:t> </a:t>
            </a:r>
            <a:r>
              <a:rPr lang="en-US" sz="2500" cap="all" dirty="0" smtClean="0"/>
              <a:t>reward</a:t>
            </a:r>
            <a:r>
              <a:rPr lang="en-US" sz="2500" dirty="0" smtClean="0"/>
              <a:t> </a:t>
            </a:r>
            <a:r>
              <a:rPr lang="en-US" sz="2500" b="1" dirty="0" smtClean="0"/>
              <a:t>his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e all must die_wide_t_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43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0700"/>
            <a:ext cx="1981200" cy="857250"/>
          </a:xfrm>
        </p:spPr>
        <p:txBody>
          <a:bodyPr>
            <a:no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Arial Black" pitchFamily="34" charset="0"/>
              </a:rPr>
              <a:t>of the</a:t>
            </a:r>
            <a:endParaRPr lang="en-US" sz="4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05689" y="3070414"/>
            <a:ext cx="6670224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5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SB DF 50" pitchFamily="82" charset="0"/>
                <a:cs typeface="Aharoni" pitchFamily="2" charset="-79"/>
              </a:rPr>
              <a:t>CROSS</a:t>
            </a:r>
            <a:endParaRPr lang="en-US" sz="125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SB DF 50" pitchFamily="82" charset="0"/>
              <a:cs typeface="Aharoni" pitchFamily="2" charset="-79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1333500"/>
            <a:ext cx="236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PSALM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47800" y="895350"/>
            <a:ext cx="236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the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59" name="Picture 4" descr="jf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JF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608661"/>
            <a:ext cx="5105400" cy="234910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challeng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 descr="challenge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914650"/>
            <a:ext cx="4114800" cy="21145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8" name="Picture 4" descr="9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2550"/>
            <a:ext cx="8229600" cy="2514600"/>
          </a:xfrm>
        </p:spPr>
        <p:txBody>
          <a:bodyPr/>
          <a:lstStyle/>
          <a:p>
            <a:r>
              <a:rPr lang="en-US" b="1" dirty="0" smtClean="0"/>
              <a:t>I’m here to meet with You</a:t>
            </a:r>
          </a:p>
          <a:p>
            <a:r>
              <a:rPr lang="en-US" b="1" dirty="0" smtClean="0"/>
              <a:t>Come and meet with me</a:t>
            </a:r>
          </a:p>
          <a:p>
            <a:r>
              <a:rPr lang="en-US" b="1" dirty="0" smtClean="0"/>
              <a:t>I’m here to find You</a:t>
            </a:r>
          </a:p>
          <a:p>
            <a:r>
              <a:rPr lang="en-US" b="1" dirty="0" smtClean="0"/>
              <a:t>Reveal Yourself to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SC_0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269" t="24696" r="9727" b="10196"/>
          <a:stretch>
            <a:fillRect/>
          </a:stretch>
        </p:blipFill>
        <p:spPr>
          <a:xfrm>
            <a:off x="-1" y="0"/>
            <a:ext cx="9107871" cy="5143500"/>
          </a:xfrm>
        </p:spPr>
      </p:pic>
      <p:sp>
        <p:nvSpPr>
          <p:cNvPr id="6" name="Rectangle 5"/>
          <p:cNvSpPr/>
          <p:nvPr/>
        </p:nvSpPr>
        <p:spPr>
          <a:xfrm>
            <a:off x="1828800" y="120015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41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0" y="127635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24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Arial Black" pitchFamily="34" charset="0"/>
              </a:rPr>
              <a:t>of the</a:t>
            </a:r>
            <a:endParaRPr lang="en-US" sz="4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e all must die_wide_t_nt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Rectangle 4"/>
          <p:cNvSpPr/>
          <p:nvPr/>
        </p:nvSpPr>
        <p:spPr>
          <a:xfrm>
            <a:off x="2505689" y="3070414"/>
            <a:ext cx="6670224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5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SB DF 50" pitchFamily="82" charset="0"/>
                <a:cs typeface="Aharoni" pitchFamily="2" charset="-79"/>
              </a:rPr>
              <a:t>CROSS</a:t>
            </a:r>
            <a:endParaRPr lang="en-US" sz="125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SB DF 50" pitchFamily="82" charset="0"/>
              <a:cs typeface="Aharoni" pitchFamily="2" charset="-79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1333500"/>
            <a:ext cx="236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PSALM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47800" y="895350"/>
            <a:ext cx="236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the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e all must die_wide_c_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43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14350"/>
            <a:ext cx="8610600" cy="1066800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rgbClr val="2E17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the </a:t>
            </a:r>
            <a:r>
              <a:rPr lang="en-US" sz="5000" b="1" u="sng" dirty="0" smtClean="0">
                <a:solidFill>
                  <a:srgbClr val="2E17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PRAYER</a:t>
            </a:r>
            <a:r>
              <a:rPr lang="en-US" sz="5000" b="1" dirty="0" smtClean="0">
                <a:solidFill>
                  <a:srgbClr val="2E17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of ONE in PAIN</a:t>
            </a:r>
            <a:endParaRPr lang="en-US" sz="5000" dirty="0">
              <a:solidFill>
                <a:srgbClr val="2E17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" y="1428750"/>
            <a:ext cx="8610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REJECTED by </a:t>
            </a: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GOD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4800" y="2038350"/>
            <a:ext cx="8610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REJECTED by </a:t>
            </a: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4800" y="2647950"/>
            <a:ext cx="8610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4000" b="1" dirty="0" smtClean="0"/>
              <a:t>a DESCRIPTION of </a:t>
            </a:r>
            <a:r>
              <a:rPr lang="en-US" sz="4000" b="1" u="sng" dirty="0" smtClean="0"/>
              <a:t>DESPERATION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e all must die_wide_c_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43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42950"/>
            <a:ext cx="4114800" cy="3657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 smtClean="0"/>
              <a:t>All who see me sneer at me; They separate with the lip, they wag the head, saying, Commit yourself to the Lord; let Him deliver him; let Him rescue him, because He delights in him.</a:t>
            </a:r>
            <a:br>
              <a:rPr lang="en-US" sz="2800" b="1" dirty="0" smtClean="0"/>
            </a:br>
            <a:r>
              <a:rPr lang="en-US" sz="2800" b="1" dirty="0" smtClean="0"/>
              <a:t>	              </a:t>
            </a:r>
            <a:r>
              <a:rPr lang="en-US" sz="2000" b="1" dirty="0" smtClean="0"/>
              <a:t>–Psalm 22:7-8</a:t>
            </a:r>
            <a:endParaRPr lang="en-US" sz="20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00600" y="742950"/>
            <a:ext cx="41148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 after they had mocked Him, they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took His robe off and put His garments on Him, and led Him away to crucify Him.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     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–Matthew 27:31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628900" y="2533650"/>
            <a:ext cx="3733800" cy="0"/>
          </a:xfrm>
          <a:prstGeom prst="line">
            <a:avLst/>
          </a:prstGeom>
          <a:ln w="25400" cmpd="dbl">
            <a:solidFill>
              <a:schemeClr val="tx1">
                <a:lumMod val="95000"/>
                <a:lumOff val="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e all must die_wide_c_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43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42950"/>
            <a:ext cx="4114800" cy="3657600"/>
          </a:xfrm>
        </p:spPr>
        <p:txBody>
          <a:bodyPr>
            <a:normAutofit/>
          </a:bodyPr>
          <a:lstStyle/>
          <a:p>
            <a:pPr algn="l"/>
            <a:r>
              <a:rPr lang="en-US" sz="2500" b="1" dirty="0" smtClean="0"/>
              <a:t>…they pierced my hands and my feet.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	              </a:t>
            </a:r>
            <a:r>
              <a:rPr lang="en-US" sz="2000" b="1" dirty="0" smtClean="0"/>
              <a:t>–Psalm 22:16</a:t>
            </a:r>
            <a:endParaRPr lang="en-US" sz="20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24400" y="1123950"/>
            <a:ext cx="4343400" cy="2438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 when they came to the place called The Skull, there they crucified Him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     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–Luke 23:33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628900" y="2533650"/>
            <a:ext cx="3733800" cy="0"/>
          </a:xfrm>
          <a:prstGeom prst="line">
            <a:avLst/>
          </a:prstGeom>
          <a:ln w="25400" cmpd="dbl">
            <a:solidFill>
              <a:schemeClr val="tx1">
                <a:lumMod val="95000"/>
                <a:lumOff val="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e all must die_wide_c_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43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42950"/>
            <a:ext cx="4114800" cy="3657600"/>
          </a:xfrm>
        </p:spPr>
        <p:txBody>
          <a:bodyPr>
            <a:normAutofit/>
          </a:bodyPr>
          <a:lstStyle/>
          <a:p>
            <a:pPr algn="l"/>
            <a:r>
              <a:rPr lang="en-US" sz="2500" b="1" dirty="0" smtClean="0"/>
              <a:t>They divided my garments among them, and for my clothing they cast lots.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	              </a:t>
            </a:r>
            <a:r>
              <a:rPr lang="en-US" sz="2000" b="1" dirty="0" smtClean="0"/>
              <a:t>–Psalm 22:18</a:t>
            </a:r>
            <a:endParaRPr lang="en-US" sz="20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24400" y="361950"/>
            <a:ext cx="4343400" cy="3581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soldiers therefore, when they had crucified Jesus, took his other garments and made 4</a:t>
            </a:r>
            <a:r>
              <a:rPr kumimoji="0" lang="en-US" sz="23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parts, 1 part to every soldier and also the tunic; now the tunic was seamless, woven in 1 piece. They said; let us not tear it, but cast lots for it, to decide whose it shall be.</a:t>
            </a:r>
            <a:r>
              <a:rPr lang="en-US" sz="2800" b="1" noProof="0" dirty="0" smtClean="0">
                <a:latin typeface="+mj-lt"/>
                <a:ea typeface="+mj-ea"/>
                <a:cs typeface="+mj-cs"/>
              </a:rPr>
              <a:t>     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–John 19:23-24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628900" y="2533650"/>
            <a:ext cx="3733800" cy="0"/>
          </a:xfrm>
          <a:prstGeom prst="line">
            <a:avLst/>
          </a:prstGeom>
          <a:ln w="25400" cmpd="dbl">
            <a:solidFill>
              <a:schemeClr val="tx1">
                <a:lumMod val="95000"/>
                <a:lumOff val="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e all must die_wide_c_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43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42950"/>
            <a:ext cx="4114800" cy="3657600"/>
          </a:xfrm>
        </p:spPr>
        <p:txBody>
          <a:bodyPr>
            <a:normAutofit/>
          </a:bodyPr>
          <a:lstStyle/>
          <a:p>
            <a:pPr algn="l"/>
            <a:r>
              <a:rPr lang="en-US" sz="2500" b="1" dirty="0" smtClean="0"/>
              <a:t>I can count all my bones. They look, they stare at me.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	              </a:t>
            </a:r>
            <a:r>
              <a:rPr lang="en-US" sz="2000" b="1" dirty="0" smtClean="0"/>
              <a:t>–Psalm 22:17</a:t>
            </a:r>
            <a:endParaRPr lang="en-US" sz="20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76800" y="361950"/>
            <a:ext cx="4495800" cy="3581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 the people stood by,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looking 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b="1" dirty="0" smtClean="0">
                <a:latin typeface="+mj-lt"/>
                <a:ea typeface="+mj-ea"/>
                <a:cs typeface="+mj-cs"/>
              </a:rPr>
              <a:t>		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–Luke 23:35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628900" y="2533650"/>
            <a:ext cx="3733800" cy="0"/>
          </a:xfrm>
          <a:prstGeom prst="line">
            <a:avLst/>
          </a:prstGeom>
          <a:ln w="25400" cmpd="dbl">
            <a:solidFill>
              <a:schemeClr val="tx1">
                <a:lumMod val="95000"/>
                <a:lumOff val="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e all must die_wide_c_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43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42950"/>
            <a:ext cx="4114800" cy="3657600"/>
          </a:xfrm>
        </p:spPr>
        <p:txBody>
          <a:bodyPr>
            <a:normAutofit/>
          </a:bodyPr>
          <a:lstStyle/>
          <a:p>
            <a:pPr algn="l"/>
            <a:r>
              <a:rPr lang="en-US" sz="2500" b="1" dirty="0" smtClean="0"/>
              <a:t>My God, my God, why hast Thou forsaken me?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	              </a:t>
            </a:r>
            <a:r>
              <a:rPr lang="en-US" sz="2000" b="1" dirty="0" smtClean="0"/>
              <a:t>–Psalm 22:1a</a:t>
            </a:r>
            <a:endParaRPr lang="en-US" sz="20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0" y="361950"/>
            <a:ext cx="4495800" cy="3581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 about the 9</a:t>
            </a:r>
            <a:r>
              <a:rPr kumimoji="0" lang="en-US" sz="26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hour Jesus cried out with a loud voice,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saying, Eli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Eli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lama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sabachthani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 That is, my God, my God why hast Thou forsaken me?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–Matthew 27:46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628900" y="2533650"/>
            <a:ext cx="3733800" cy="0"/>
          </a:xfrm>
          <a:prstGeom prst="line">
            <a:avLst/>
          </a:prstGeom>
          <a:ln w="25400" cmpd="dbl">
            <a:solidFill>
              <a:schemeClr val="tx1">
                <a:lumMod val="95000"/>
                <a:lumOff val="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e all must die_wide_c_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43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14350"/>
            <a:ext cx="8610600" cy="1066800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rgbClr val="2E17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the </a:t>
            </a:r>
            <a:r>
              <a:rPr lang="en-US" sz="5000" b="1" u="sng" dirty="0" smtClean="0">
                <a:solidFill>
                  <a:srgbClr val="2E17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PRAYER</a:t>
            </a:r>
            <a:r>
              <a:rPr lang="en-US" sz="5000" b="1" dirty="0" smtClean="0">
                <a:solidFill>
                  <a:srgbClr val="2E17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of ONE in PAIN</a:t>
            </a:r>
            <a:endParaRPr lang="en-US" sz="5000" dirty="0">
              <a:solidFill>
                <a:srgbClr val="2E17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" y="1428750"/>
            <a:ext cx="8610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REJECTED by </a:t>
            </a: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GOD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4800" y="2038350"/>
            <a:ext cx="8610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REJECTED by </a:t>
            </a: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4800" y="2647950"/>
            <a:ext cx="8610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4000" b="1" dirty="0" smtClean="0"/>
              <a:t>a DESCRIPTION of </a:t>
            </a:r>
            <a:r>
              <a:rPr lang="en-US" sz="4000" b="1" u="sng" dirty="0" smtClean="0"/>
              <a:t>DESPERATION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3257550"/>
            <a:ext cx="8610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4000" b="1" dirty="0" smtClean="0"/>
              <a:t>a PETITION of </a:t>
            </a:r>
            <a:r>
              <a:rPr lang="en-US" sz="4000" b="1" u="sng" dirty="0" smtClean="0"/>
              <a:t>PROTECTION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e all must die_wide_c_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43500"/>
          </a:xfr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04800" y="971550"/>
            <a:ext cx="86106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500" b="1" dirty="0" smtClean="0"/>
              <a:t>He replied, “You are talking like a foolish woman. </a:t>
            </a:r>
          </a:p>
          <a:p>
            <a:r>
              <a:rPr lang="en-US" sz="2500" b="1" dirty="0" smtClean="0"/>
              <a:t>Shall we accept good from God, and not trouble?”</a:t>
            </a:r>
          </a:p>
          <a:p>
            <a:r>
              <a:rPr lang="en-US" sz="2500" b="1" dirty="0" smtClean="0"/>
              <a:t> In all this, Job did not sin in what he said.</a:t>
            </a:r>
          </a:p>
          <a:p>
            <a:endParaRPr lang="en-US" sz="2500" b="1" dirty="0" smtClean="0"/>
          </a:p>
          <a:p>
            <a:r>
              <a:rPr lang="en-US" sz="2500" b="1" dirty="0" smtClean="0"/>
              <a:t>If he holds back the waters, there is drought;</a:t>
            </a:r>
          </a:p>
          <a:p>
            <a:pPr lvl="0" algn="ctr">
              <a:spcBef>
                <a:spcPct val="0"/>
              </a:spcBef>
            </a:pPr>
            <a:r>
              <a:rPr lang="en-US" sz="2500" b="1" u="sng" dirty="0" smtClean="0"/>
              <a:t> </a:t>
            </a:r>
          </a:p>
          <a:p>
            <a:pPr lvl="0" algn="ctr">
              <a:spcBef>
                <a:spcPct val="0"/>
              </a:spcBef>
            </a:pPr>
            <a:r>
              <a:rPr lang="en-US" sz="2000" b="1" i="1" dirty="0" smtClean="0"/>
              <a:t>-Job 2:10; 12:15a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8150"/>
            <a:ext cx="8229600" cy="415647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/>
              <a:t>As I wait You make me strong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As I long, draw me to Your arms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As I stand and sing Your praise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You come, You come 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And You fill this place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Won’t You come, won’t You come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And fill this place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(repeat)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7400" y="4400550"/>
            <a:ext cx="64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TEMPLE BIBLE CHURCH Used by Permission CCLI #78316</a:t>
            </a:r>
          </a:p>
          <a:p>
            <a:r>
              <a:rPr lang="en-US" sz="1400" dirty="0" smtClean="0"/>
              <a:t>2000 Integrity’s Hosanna Music   w/m Lamont </a:t>
            </a:r>
            <a:r>
              <a:rPr lang="en-US" sz="1400" dirty="0" err="1" smtClean="0"/>
              <a:t>Heibert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e all must die_wide_c_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43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0550"/>
            <a:ext cx="8610600" cy="10668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the </a:t>
            </a:r>
            <a:r>
              <a:rPr lang="en-US" sz="4000" b="1" u="sng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PRAISE</a:t>
            </a:r>
            <a:r>
              <a:rPr lang="en-US" sz="4000" b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of ONE who is VICTORIOUS</a:t>
            </a:r>
            <a:endParaRPr lang="en-US" sz="4000" dirty="0">
              <a:solidFill>
                <a:srgbClr val="2E17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" y="1504950"/>
            <a:ext cx="8610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b="1" u="sng" dirty="0" smtClean="0"/>
              <a:t>PERSONAL</a:t>
            </a:r>
            <a:r>
              <a:rPr lang="en-US" sz="4000" b="1" dirty="0" smtClean="0"/>
              <a:t> PRAISE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2266950"/>
            <a:ext cx="8610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b="1" u="sng" dirty="0" smtClean="0"/>
              <a:t>CORPORATE</a:t>
            </a:r>
            <a:r>
              <a:rPr lang="en-US" sz="4000" b="1" dirty="0" smtClean="0"/>
              <a:t> PRAISE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04800" y="3028950"/>
            <a:ext cx="8610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b="1" u="sng" dirty="0" smtClean="0"/>
              <a:t>UNIVERSAL</a:t>
            </a:r>
            <a:r>
              <a:rPr lang="en-US" sz="4000" b="1" dirty="0" smtClean="0"/>
              <a:t> PRAISE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e all must die_wide_c_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43500"/>
          </a:xfr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04800" y="1123950"/>
            <a:ext cx="86106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 smtClean="0"/>
              <a:t>Therefore God exalted him to the highest place </a:t>
            </a:r>
            <a:br>
              <a:rPr lang="en-US" sz="2800" b="1" dirty="0" smtClean="0"/>
            </a:br>
            <a:r>
              <a:rPr lang="en-US" sz="2800" b="1" dirty="0" smtClean="0"/>
              <a:t>   and gave him the name that is above every name, </a:t>
            </a:r>
            <a:br>
              <a:rPr lang="en-US" sz="2800" b="1" dirty="0" smtClean="0"/>
            </a:br>
            <a:r>
              <a:rPr lang="en-US" sz="2800" b="1" dirty="0" smtClean="0"/>
              <a:t>that at the name of Jesus every knee should bow, </a:t>
            </a:r>
            <a:br>
              <a:rPr lang="en-US" sz="2800" b="1" dirty="0" smtClean="0"/>
            </a:br>
            <a:r>
              <a:rPr lang="en-US" sz="2800" b="1" dirty="0" smtClean="0"/>
              <a:t>   in heaven and on earth and under the earth, </a:t>
            </a:r>
            <a:br>
              <a:rPr lang="en-US" sz="2800" b="1" dirty="0" smtClean="0"/>
            </a:br>
            <a:r>
              <a:rPr lang="en-US" sz="2800" b="1" dirty="0" smtClean="0"/>
              <a:t>and every tongue acknowledge that Jesus Christ is Lord, </a:t>
            </a:r>
            <a:br>
              <a:rPr lang="en-US" sz="2800" b="1" dirty="0" smtClean="0"/>
            </a:br>
            <a:r>
              <a:rPr lang="en-US" sz="2800" b="1" dirty="0" smtClean="0"/>
              <a:t>   to the glory of God the Father.</a:t>
            </a:r>
            <a:r>
              <a:rPr lang="en-US" sz="2500" b="1" u="sng" dirty="0" smtClean="0"/>
              <a:t> </a:t>
            </a:r>
          </a:p>
          <a:p>
            <a:pPr lvl="0" algn="ctr">
              <a:spcBef>
                <a:spcPct val="0"/>
              </a:spcBef>
            </a:pPr>
            <a:endParaRPr lang="en-US" sz="2000" b="1" i="1" dirty="0" smtClean="0"/>
          </a:p>
          <a:p>
            <a:pPr lvl="0" algn="ctr">
              <a:spcBef>
                <a:spcPct val="0"/>
              </a:spcBef>
            </a:pPr>
            <a:r>
              <a:rPr lang="en-US" sz="2000" b="1" i="1" dirty="0" smtClean="0"/>
              <a:t>-Philippians 2:9-11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e all must die_wide_t_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43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790700"/>
            <a:ext cx="6248400" cy="857250"/>
          </a:xfrm>
        </p:spPr>
        <p:txBody>
          <a:bodyPr>
            <a:noAutofit/>
          </a:bodyPr>
          <a:lstStyle/>
          <a:p>
            <a:pPr algn="r"/>
            <a:r>
              <a:rPr lang="en-US" sz="6200" dirty="0" smtClean="0">
                <a:solidFill>
                  <a:schemeClr val="bg1"/>
                </a:solidFill>
                <a:latin typeface="BSB DF 50" pitchFamily="82" charset="0"/>
              </a:rPr>
              <a:t>PROTECTION</a:t>
            </a:r>
            <a:endParaRPr lang="en-US" sz="6200" dirty="0">
              <a:solidFill>
                <a:schemeClr val="bg1"/>
              </a:solidFill>
              <a:latin typeface="BSB DF 50" pitchFamily="8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1047750"/>
            <a:ext cx="236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GOD’S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71600" y="742950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SEEKING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76400" y="3562350"/>
            <a:ext cx="5867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SB DF 50" pitchFamily="82" charset="0"/>
                <a:ea typeface="+mj-ea"/>
                <a:cs typeface="+mj-cs"/>
              </a:rPr>
              <a:t>PROVISION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SB DF 50" pitchFamily="82" charset="0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34000" y="2743200"/>
            <a:ext cx="236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GOD’S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038600" y="2495550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ACCEPTING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LORD MOST HIGH</a:t>
            </a: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47750"/>
            <a:ext cx="8229600" cy="3394472"/>
          </a:xfrm>
        </p:spPr>
        <p:txBody>
          <a:bodyPr>
            <a:normAutofit fontScale="92500" lnSpcReduction="20000"/>
          </a:bodyPr>
          <a:lstStyle/>
          <a:p>
            <a:endParaRPr lang="en-US" b="1" dirty="0" smtClean="0"/>
          </a:p>
          <a:p>
            <a:pPr algn="l"/>
            <a:r>
              <a:rPr lang="en-US" b="1" dirty="0" smtClean="0"/>
              <a:t>(Women echo)</a:t>
            </a:r>
          </a:p>
          <a:p>
            <a:r>
              <a:rPr lang="en-US" b="1" dirty="0" smtClean="0"/>
              <a:t>From the ends of the earth</a:t>
            </a:r>
          </a:p>
          <a:p>
            <a:r>
              <a:rPr lang="en-US" b="1" dirty="0" smtClean="0"/>
              <a:t>From the depths of the sea</a:t>
            </a:r>
          </a:p>
          <a:p>
            <a:r>
              <a:rPr lang="en-US" b="1" dirty="0" smtClean="0"/>
              <a:t>From the heights of the heavens</a:t>
            </a:r>
          </a:p>
          <a:p>
            <a:r>
              <a:rPr lang="en-US" b="1" dirty="0" smtClean="0"/>
              <a:t>(All)</a:t>
            </a:r>
          </a:p>
          <a:p>
            <a:r>
              <a:rPr lang="en-US" b="1" dirty="0" smtClean="0"/>
              <a:t>Your name be praised</a:t>
            </a:r>
          </a:p>
          <a:p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b="1" dirty="0" smtClean="0"/>
              <a:t>(Women echo)</a:t>
            </a:r>
          </a:p>
          <a:p>
            <a:r>
              <a:rPr lang="en-US" b="1" dirty="0" smtClean="0"/>
              <a:t>From the hearts of the weak</a:t>
            </a:r>
          </a:p>
          <a:p>
            <a:r>
              <a:rPr lang="en-US" b="1" dirty="0" smtClean="0"/>
              <a:t>From the shouts of the strong</a:t>
            </a:r>
          </a:p>
          <a:p>
            <a:r>
              <a:rPr lang="en-US" b="1" dirty="0" smtClean="0"/>
              <a:t>From the lips of all people</a:t>
            </a:r>
          </a:p>
          <a:p>
            <a:r>
              <a:rPr lang="en-US" b="1" dirty="0" smtClean="0"/>
              <a:t>(All)</a:t>
            </a:r>
          </a:p>
          <a:p>
            <a:r>
              <a:rPr lang="en-US" b="1" dirty="0" smtClean="0"/>
              <a:t>This song we raise Lord</a:t>
            </a:r>
          </a:p>
          <a:p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66750"/>
            <a:ext cx="8229600" cy="3927873"/>
          </a:xfrm>
        </p:spPr>
        <p:txBody>
          <a:bodyPr>
            <a:normAutofit/>
          </a:bodyPr>
          <a:lstStyle/>
          <a:p>
            <a:r>
              <a:rPr lang="en-US" b="1" dirty="0" smtClean="0"/>
              <a:t>Throughout the endless ages</a:t>
            </a:r>
          </a:p>
          <a:p>
            <a:r>
              <a:rPr lang="en-US" b="1" dirty="0" smtClean="0"/>
              <a:t>You will be crowned with praises</a:t>
            </a:r>
          </a:p>
          <a:p>
            <a:r>
              <a:rPr lang="en-US" b="1" dirty="0" smtClean="0"/>
              <a:t>Lord most high</a:t>
            </a:r>
          </a:p>
          <a:p>
            <a:r>
              <a:rPr lang="en-US" b="1" dirty="0" smtClean="0"/>
              <a:t>Exalted in every nation</a:t>
            </a:r>
          </a:p>
          <a:p>
            <a:r>
              <a:rPr lang="en-US" b="1" dirty="0" smtClean="0"/>
              <a:t>Sovereign of all creation</a:t>
            </a:r>
          </a:p>
          <a:p>
            <a:r>
              <a:rPr lang="en-US" b="1" dirty="0" smtClean="0"/>
              <a:t>Lord most high, be magnified</a:t>
            </a:r>
          </a:p>
          <a:p>
            <a:endParaRPr lang="en-US" b="1" dirty="0" smtClean="0"/>
          </a:p>
          <a:p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590550"/>
            <a:ext cx="8229600" cy="3927873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(Women echo)</a:t>
            </a:r>
          </a:p>
          <a:p>
            <a:r>
              <a:rPr lang="en-US" b="1" dirty="0" smtClean="0"/>
              <a:t>From the ends of the earth</a:t>
            </a:r>
          </a:p>
          <a:p>
            <a:r>
              <a:rPr lang="en-US" b="1" dirty="0" smtClean="0"/>
              <a:t>From the depths of the sea</a:t>
            </a:r>
          </a:p>
          <a:p>
            <a:r>
              <a:rPr lang="en-US" b="1" dirty="0" smtClean="0"/>
              <a:t>From the heights of the heavens</a:t>
            </a:r>
          </a:p>
          <a:p>
            <a:r>
              <a:rPr lang="en-US" b="1" dirty="0" smtClean="0"/>
              <a:t>(All)</a:t>
            </a:r>
          </a:p>
          <a:p>
            <a:r>
              <a:rPr lang="en-US" b="1" dirty="0" smtClean="0"/>
              <a:t>Your name be praised</a:t>
            </a:r>
          </a:p>
          <a:p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42950"/>
            <a:ext cx="8229600" cy="3851673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(Women echo)</a:t>
            </a:r>
          </a:p>
          <a:p>
            <a:r>
              <a:rPr lang="en-US" b="1" dirty="0" smtClean="0"/>
              <a:t>From the hearts of the weak</a:t>
            </a:r>
          </a:p>
          <a:p>
            <a:r>
              <a:rPr lang="en-US" b="1" dirty="0" smtClean="0"/>
              <a:t>From the shouts of the strong</a:t>
            </a:r>
          </a:p>
          <a:p>
            <a:r>
              <a:rPr lang="en-US" b="1" dirty="0" smtClean="0"/>
              <a:t>From the lips of all people</a:t>
            </a:r>
          </a:p>
          <a:p>
            <a:r>
              <a:rPr lang="en-US" b="1" dirty="0" smtClean="0"/>
              <a:t>(All)</a:t>
            </a:r>
          </a:p>
          <a:p>
            <a:r>
              <a:rPr lang="en-US" b="1" dirty="0" smtClean="0"/>
              <a:t>This song we raise Lord</a:t>
            </a:r>
          </a:p>
          <a:p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42950"/>
            <a:ext cx="8229600" cy="3851673"/>
          </a:xfrm>
        </p:spPr>
        <p:txBody>
          <a:bodyPr>
            <a:normAutofit/>
          </a:bodyPr>
          <a:lstStyle/>
          <a:p>
            <a:r>
              <a:rPr lang="en-US" b="1" dirty="0" smtClean="0"/>
              <a:t>Throughout the endless ages</a:t>
            </a:r>
          </a:p>
          <a:p>
            <a:r>
              <a:rPr lang="en-US" b="1" dirty="0" smtClean="0"/>
              <a:t>You will be crowned with praises</a:t>
            </a:r>
          </a:p>
          <a:p>
            <a:r>
              <a:rPr lang="en-US" b="1" dirty="0" smtClean="0"/>
              <a:t>Lord most high</a:t>
            </a:r>
          </a:p>
          <a:p>
            <a:r>
              <a:rPr lang="en-US" b="1" dirty="0" smtClean="0"/>
              <a:t>Exalted in every nation</a:t>
            </a:r>
          </a:p>
          <a:p>
            <a:r>
              <a:rPr lang="en-US" b="1" dirty="0" smtClean="0"/>
              <a:t>Sovereign of all creation</a:t>
            </a:r>
          </a:p>
          <a:p>
            <a:r>
              <a:rPr lang="en-US" b="1" dirty="0" smtClean="0"/>
              <a:t>Lord most high, be magnified</a:t>
            </a:r>
          </a:p>
          <a:p>
            <a:endParaRPr lang="en-US" b="1" dirty="0" smtClean="0"/>
          </a:p>
          <a:p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66750"/>
            <a:ext cx="8229600" cy="392787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Throughout the endless ages</a:t>
            </a:r>
          </a:p>
          <a:p>
            <a:r>
              <a:rPr lang="en-US" b="1" dirty="0" smtClean="0"/>
              <a:t>You will be crowned with praises</a:t>
            </a:r>
          </a:p>
          <a:p>
            <a:r>
              <a:rPr lang="en-US" b="1" dirty="0" smtClean="0"/>
              <a:t>Lord most high</a:t>
            </a:r>
          </a:p>
          <a:p>
            <a:r>
              <a:rPr lang="en-US" b="1" dirty="0" smtClean="0"/>
              <a:t>Exalted in every nation</a:t>
            </a:r>
          </a:p>
          <a:p>
            <a:r>
              <a:rPr lang="en-US" b="1" dirty="0" smtClean="0"/>
              <a:t>Sovereign of all creation</a:t>
            </a:r>
          </a:p>
          <a:p>
            <a:r>
              <a:rPr lang="en-US" b="1" dirty="0" smtClean="0"/>
              <a:t>Lord most high, be magnified</a:t>
            </a:r>
          </a:p>
          <a:p>
            <a:r>
              <a:rPr lang="en-US" b="1" dirty="0" smtClean="0"/>
              <a:t>(Repeat)</a:t>
            </a:r>
          </a:p>
          <a:p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600200" y="455295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TEMPLE BIBLE CHURCH Used by Permission  #CCLI 78316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2900"/>
            <a:ext cx="8229600" cy="857250"/>
          </a:xfrm>
        </p:spPr>
        <p:txBody>
          <a:bodyPr/>
          <a:lstStyle/>
          <a:p>
            <a:r>
              <a:rPr lang="en-US" dirty="0" smtClean="0"/>
              <a:t>FOREVER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Give thanks to the Lord</a:t>
            </a:r>
          </a:p>
          <a:p>
            <a:r>
              <a:rPr lang="en-US" b="1" dirty="0" smtClean="0"/>
              <a:t>Our God and King</a:t>
            </a:r>
          </a:p>
          <a:p>
            <a:r>
              <a:rPr lang="en-US" b="1" dirty="0" smtClean="0"/>
              <a:t>His love endures forever</a:t>
            </a:r>
          </a:p>
          <a:p>
            <a:r>
              <a:rPr lang="en-US" b="1" dirty="0" smtClean="0"/>
              <a:t>For He is good</a:t>
            </a:r>
          </a:p>
          <a:p>
            <a:r>
              <a:rPr lang="en-US" b="1" dirty="0" smtClean="0"/>
              <a:t>He is above all things</a:t>
            </a:r>
          </a:p>
          <a:p>
            <a:r>
              <a:rPr lang="en-US" b="1" dirty="0" smtClean="0"/>
              <a:t>His love endures forever</a:t>
            </a:r>
          </a:p>
          <a:p>
            <a:r>
              <a:rPr lang="en-US" b="1" dirty="0" smtClean="0"/>
              <a:t>Sing praise, sing praise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elah_title sl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14350"/>
            <a:ext cx="8229600" cy="400407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With a mighty hand </a:t>
            </a:r>
          </a:p>
          <a:p>
            <a:r>
              <a:rPr lang="en-US" b="1" dirty="0" smtClean="0"/>
              <a:t>and outstretched arm</a:t>
            </a:r>
          </a:p>
          <a:p>
            <a:r>
              <a:rPr lang="en-US" b="1" dirty="0" smtClean="0"/>
              <a:t>His love endures forever</a:t>
            </a:r>
          </a:p>
          <a:p>
            <a:r>
              <a:rPr lang="en-US" b="1" dirty="0" smtClean="0"/>
              <a:t>For the life that’s been reborn</a:t>
            </a:r>
          </a:p>
          <a:p>
            <a:r>
              <a:rPr lang="en-US" b="1" dirty="0" smtClean="0"/>
              <a:t>His love endures forever</a:t>
            </a:r>
          </a:p>
          <a:p>
            <a:r>
              <a:rPr lang="en-US" b="1" dirty="0" smtClean="0"/>
              <a:t>Sing praise, sing praise</a:t>
            </a:r>
          </a:p>
          <a:p>
            <a:r>
              <a:rPr lang="en-US" b="1" dirty="0" smtClean="0"/>
              <a:t>Sing praise, sing praise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71550"/>
            <a:ext cx="8229600" cy="3394472"/>
          </a:xfrm>
        </p:spPr>
        <p:txBody>
          <a:bodyPr/>
          <a:lstStyle/>
          <a:p>
            <a:r>
              <a:rPr lang="en-US" b="1" dirty="0" smtClean="0"/>
              <a:t>Forever God is faithful</a:t>
            </a:r>
          </a:p>
          <a:p>
            <a:r>
              <a:rPr lang="en-US" b="1" dirty="0" smtClean="0"/>
              <a:t>Forever God is strong</a:t>
            </a:r>
          </a:p>
          <a:p>
            <a:r>
              <a:rPr lang="en-US" b="1" dirty="0" smtClean="0"/>
              <a:t>Forever God is with us</a:t>
            </a:r>
          </a:p>
          <a:p>
            <a:r>
              <a:rPr lang="en-US" b="1" dirty="0" smtClean="0"/>
              <a:t>Forever, Forever</a:t>
            </a:r>
          </a:p>
          <a:p>
            <a:r>
              <a:rPr lang="en-US" b="1" dirty="0" smtClean="0"/>
              <a:t>And ever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66750"/>
            <a:ext cx="8229600" cy="392787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From the rising to the setting sun</a:t>
            </a:r>
          </a:p>
          <a:p>
            <a:r>
              <a:rPr lang="en-US" b="1" dirty="0" smtClean="0"/>
              <a:t>His love endures forever</a:t>
            </a:r>
          </a:p>
          <a:p>
            <a:r>
              <a:rPr lang="en-US" b="1" dirty="0" smtClean="0"/>
              <a:t>And by the grace of God </a:t>
            </a:r>
          </a:p>
          <a:p>
            <a:r>
              <a:rPr lang="en-US" b="1" dirty="0" smtClean="0"/>
              <a:t>we will carry on</a:t>
            </a:r>
          </a:p>
          <a:p>
            <a:r>
              <a:rPr lang="en-US" b="1" dirty="0" smtClean="0"/>
              <a:t>His love endures forever</a:t>
            </a:r>
          </a:p>
          <a:p>
            <a:r>
              <a:rPr lang="en-US" b="1" dirty="0" smtClean="0"/>
              <a:t>Sing praise, sing praise</a:t>
            </a:r>
          </a:p>
          <a:p>
            <a:r>
              <a:rPr lang="en-US" b="1" dirty="0" smtClean="0"/>
              <a:t>Sing praise, sing praise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FILE" val="My Videos\Candles_In_A_Row.mpg"/>
  <p:tag name="TEMPLATENAME" val="C:\Program Files\PowerPlugs\Video Backgrounds\Templates\Backdrop10.pot"/>
  <p:tag name="VIDEOGRIDCOORDINATE" val="0 1"/>
  <p:tag name="CATEGORYPATH" val="C:\Program Files\PowerPlugs\Video Backgrounds\Videos\My Favorites"/>
  <p:tag name="PATTERNCOLOR" val="0"/>
  <p:tag name="VB" val="1"/>
  <p:tag name="MYFAVORITES" val="1"/>
  <p:tag name="BACKDROP" val="0"/>
  <p:tag name="TRANSPARENCY" val="1"/>
  <p:tag name="LOOPVIDEO" val="1"/>
  <p:tag name="VIDEOOPTION" val="Norma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FILE" val="My Videos\Candles_In_A_Row.mpg"/>
  <p:tag name="TEMPLATENAME" val="C:\Program Files\PowerPlugs\Video Backgrounds\Templates\Backdrop10.pot"/>
  <p:tag name="VIDEOGRIDCOORDINATE" val="0 1"/>
  <p:tag name="CATEGORYPATH" val="C:\Program Files\PowerPlugs\Video Backgrounds\Videos\My Favorites"/>
  <p:tag name="PATTERNCOLOR" val="0"/>
  <p:tag name="VB" val="1"/>
  <p:tag name="MYFAVORITES" val="1"/>
  <p:tag name="BACKDROP" val="0"/>
  <p:tag name="TRANSPARENCY" val="1"/>
  <p:tag name="LOOPVIDEO" val="1"/>
  <p:tag name="VIDEOOPTION" val="Norma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FILE" val="My Videos\Candles_In_A_Row.mpg"/>
  <p:tag name="TEMPLATENAME" val="C:\Program Files\PowerPlugs\Video Backgrounds\Templates\Backdrop10.pot"/>
  <p:tag name="VIDEOGRIDCOORDINATE" val="0 1"/>
  <p:tag name="CATEGORYPATH" val="C:\Program Files\PowerPlugs\Video Backgrounds\Videos\My Favorites"/>
  <p:tag name="PATTERNCOLOR" val="0"/>
  <p:tag name="VB" val="1"/>
  <p:tag name="MYFAVORITES" val="1"/>
  <p:tag name="BACKDROP" val="0"/>
  <p:tag name="TRANSPARENCY" val="1"/>
  <p:tag name="LOOPVIDEO" val="1"/>
  <p:tag name="VIDEOOPTION" val="Norma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FILE" val="My Videos\Candles_In_A_Row.mpg"/>
  <p:tag name="TEMPLATENAME" val="C:\Program Files\PowerPlugs\Video Backgrounds\Templates\Backdrop10.pot"/>
  <p:tag name="VIDEOGRIDCOORDINATE" val="0 1"/>
  <p:tag name="CATEGORYPATH" val="C:\Program Files\PowerPlugs\Video Backgrounds\Videos\My Favorites"/>
  <p:tag name="PATTERNCOLOR" val="0"/>
  <p:tag name="VB" val="1"/>
  <p:tag name="MYFAVORITES" val="1"/>
  <p:tag name="BACKDROP" val="0"/>
  <p:tag name="TRANSPARENCY" val="1"/>
  <p:tag name="LOOPVIDEO" val="1"/>
  <p:tag name="VIDEOOPTION" val="Norma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FILE" val="My Videos\Candles_In_A_Row.mpg"/>
  <p:tag name="TEMPLATENAME" val="C:\Program Files\PowerPlugs\Video Backgrounds\Templates\Backdrop10.pot"/>
  <p:tag name="VIDEOGRIDCOORDINATE" val="0 1"/>
  <p:tag name="CATEGORYPATH" val="C:\Program Files\PowerPlugs\Video Backgrounds\Videos\My Favorites"/>
  <p:tag name="PATTERNCOLOR" val="0"/>
  <p:tag name="VB" val="1"/>
  <p:tag name="MYFAVORITES" val="1"/>
  <p:tag name="BACKDROP" val="0"/>
  <p:tag name="TRANSPARENCY" val="1"/>
  <p:tag name="LOOPVIDEO" val="1"/>
  <p:tag name="VIDEOOPTION" val="Norma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FILE" val="My Videos\Candles_In_A_Row.mpg"/>
  <p:tag name="TEMPLATENAME" val="C:\Program Files\PowerPlugs\Video Backgrounds\Templates\Backdrop10.pot"/>
  <p:tag name="VIDEOGRIDCOORDINATE" val="0 1"/>
  <p:tag name="CATEGORYPATH" val="C:\Program Files\PowerPlugs\Video Backgrounds\Videos\My Favorites"/>
  <p:tag name="PATTERNCOLOR" val="0"/>
  <p:tag name="VB" val="1"/>
  <p:tag name="MYFAVORITES" val="1"/>
  <p:tag name="BACKDROP" val="0"/>
  <p:tag name="TRANSPARENCY" val="1"/>
  <p:tag name="LOOPVIDEO" val="1"/>
  <p:tag name="VIDEOOPTION" val="Norma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1437</Words>
  <Application>Microsoft Office PowerPoint</Application>
  <PresentationFormat>On-screen Show (16:9)</PresentationFormat>
  <Paragraphs>268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Office Theme</vt:lpstr>
      <vt:lpstr>2_Office Theme</vt:lpstr>
      <vt:lpstr>3_Office Theme</vt:lpstr>
      <vt:lpstr>Default Design</vt:lpstr>
      <vt:lpstr>Slide 1</vt:lpstr>
      <vt:lpstr>MEET WITH ME</vt:lpstr>
      <vt:lpstr>Slide 3</vt:lpstr>
      <vt:lpstr>Slide 4</vt:lpstr>
      <vt:lpstr>Slide 5</vt:lpstr>
      <vt:lpstr>FOREVER</vt:lpstr>
      <vt:lpstr>Slide 7</vt:lpstr>
      <vt:lpstr>Slide 8</vt:lpstr>
      <vt:lpstr>Slide 9</vt:lpstr>
      <vt:lpstr>Slide 10</vt:lpstr>
      <vt:lpstr>Slide 11</vt:lpstr>
      <vt:lpstr>Slide 12</vt:lpstr>
      <vt:lpstr>Wonderful Cross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HERE I AM TO WORSHIP</vt:lpstr>
      <vt:lpstr>Slide 22</vt:lpstr>
      <vt:lpstr>Slide 23</vt:lpstr>
      <vt:lpstr>Slide 24</vt:lpstr>
      <vt:lpstr>Slide 25</vt:lpstr>
      <vt:lpstr>Slide 26</vt:lpstr>
      <vt:lpstr>MADE ME GLAD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Psalm 22 = the GOOD SHEPHERD who dies for his sheep</vt:lpstr>
      <vt:lpstr>of the</vt:lpstr>
      <vt:lpstr>Slide 37</vt:lpstr>
      <vt:lpstr>Slide 38</vt:lpstr>
      <vt:lpstr>Slide 39</vt:lpstr>
      <vt:lpstr>Slide 40</vt:lpstr>
      <vt:lpstr>of the</vt:lpstr>
      <vt:lpstr>the PRAYER of ONE in PAIN</vt:lpstr>
      <vt:lpstr>All who see me sneer at me; They separate with the lip, they wag the head, saying, Commit yourself to the Lord; let Him deliver him; let Him rescue him, because He delights in him.                –Psalm 22:7-8</vt:lpstr>
      <vt:lpstr>…they pierced my hands and my feet.                –Psalm 22:16</vt:lpstr>
      <vt:lpstr>They divided my garments among them, and for my clothing they cast lots.                –Psalm 22:18</vt:lpstr>
      <vt:lpstr>I can count all my bones. They look, they stare at me.                –Psalm 22:17</vt:lpstr>
      <vt:lpstr>My God, my God, why hast Thou forsaken me?                –Psalm 22:1a</vt:lpstr>
      <vt:lpstr>the PRAYER of ONE in PAIN</vt:lpstr>
      <vt:lpstr>Slide 49</vt:lpstr>
      <vt:lpstr>the PRAISE of ONE who is VICTORIOUS</vt:lpstr>
      <vt:lpstr>Slide 51</vt:lpstr>
      <vt:lpstr>PROTECTION</vt:lpstr>
      <vt:lpstr>LORD MOST HIGH</vt:lpstr>
      <vt:lpstr>Slide 54</vt:lpstr>
      <vt:lpstr>Slide 55</vt:lpstr>
      <vt:lpstr>Slide 56</vt:lpstr>
      <vt:lpstr>Slide 57</vt:lpstr>
      <vt:lpstr>Slide 58</vt:lpstr>
      <vt:lpstr>Slide 59</vt:lpstr>
      <vt:lpstr>Slide 60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sarahw</dc:creator>
  <cp:lastModifiedBy>TBC Media</cp:lastModifiedBy>
  <cp:revision>62</cp:revision>
  <dcterms:created xsi:type="dcterms:W3CDTF">2011-06-29T20:05:38Z</dcterms:created>
  <dcterms:modified xsi:type="dcterms:W3CDTF">2011-07-05T19:39:10Z</dcterms:modified>
</cp:coreProperties>
</file>